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9" r:id="rId2"/>
  </p:sldMasterIdLst>
  <p:notesMasterIdLst>
    <p:notesMasterId r:id="rId30"/>
  </p:notesMasterIdLst>
  <p:sldIdLst>
    <p:sldId id="256" r:id="rId3"/>
    <p:sldId id="563" r:id="rId4"/>
    <p:sldId id="561" r:id="rId5"/>
    <p:sldId id="278" r:id="rId6"/>
    <p:sldId id="276" r:id="rId7"/>
    <p:sldId id="571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572" r:id="rId16"/>
    <p:sldId id="564" r:id="rId17"/>
    <p:sldId id="573" r:id="rId18"/>
    <p:sldId id="565" r:id="rId19"/>
    <p:sldId id="574" r:id="rId20"/>
    <p:sldId id="566" r:id="rId21"/>
    <p:sldId id="575" r:id="rId22"/>
    <p:sldId id="567" r:id="rId23"/>
    <p:sldId id="576" r:id="rId24"/>
    <p:sldId id="568" r:id="rId25"/>
    <p:sldId id="569" r:id="rId26"/>
    <p:sldId id="280" r:id="rId27"/>
    <p:sldId id="281" r:id="rId28"/>
    <p:sldId id="562" r:id="rId29"/>
  </p:sldIdLst>
  <p:sldSz cx="12192000" cy="6858000"/>
  <p:notesSz cx="7010400" cy="9296400"/>
  <p:embeddedFontLst>
    <p:embeddedFont>
      <p:font typeface="Brandon Grotesque Bold" panose="020B0803020203060202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NeueHaasGroteskDisp Std" panose="020B0804020202020204" pitchFamily="34" charset="0"/>
      <p:bold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Sanchez Slab Light" panose="02000000000000000000" pitchFamily="50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76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2738" autoAdjust="0"/>
  </p:normalViewPr>
  <p:slideViewPr>
    <p:cSldViewPr snapToGrid="0">
      <p:cViewPr varScale="1">
        <p:scale>
          <a:sx n="83" d="100"/>
          <a:sy n="83" d="100"/>
        </p:scale>
        <p:origin x="16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0D6008-59EA-4400-8173-E65759CCFA99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44B0A4-2B42-465B-9AB4-B6F1D675B55E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4400" dirty="0">
              <a:solidFill>
                <a:schemeClr val="bg1"/>
              </a:solidFill>
              <a:latin typeface="NeueHaasGroteskDisp Std" panose="020B0804020202020204" pitchFamily="34" charset="0"/>
            </a:rPr>
            <a:t>4 Patterns</a:t>
          </a:r>
        </a:p>
      </dgm:t>
    </dgm:pt>
    <dgm:pt modelId="{29B71863-0363-448D-8CAC-43EA7C9FAE0A}" type="parTrans" cxnId="{32595EEC-355E-4500-BF67-A3B066FA4533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EFEA36B7-2E9C-4161-8A48-3001E389632F}" type="sibTrans" cxnId="{32595EEC-355E-4500-BF67-A3B066FA4533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274426EE-B0A4-4933-A1C3-99AE90848418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b="1" dirty="0">
              <a:latin typeface="Sanchez Slab Light" panose="02000000000000000000" pitchFamily="50" charset="0"/>
            </a:rPr>
            <a:t>Thoughts</a:t>
          </a:r>
        </a:p>
      </dgm:t>
    </dgm:pt>
    <dgm:pt modelId="{233A7681-5D34-44F9-8017-0BDCF919A995}" type="parTrans" cxnId="{4F892E8D-3F78-4D52-A06A-A01338970103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64819521-CD6B-4DA6-A877-756AD642A8C3}" type="sibTrans" cxnId="{4F892E8D-3F78-4D52-A06A-A01338970103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3AEEF37C-CF2A-4FEF-91BA-FA5BDD79421E}">
      <dgm:prSet phldrT="[Text]" phldr="1"/>
      <dgm:spPr>
        <a:solidFill>
          <a:srgbClr val="00B0F0"/>
        </a:solidFill>
      </dgm:spPr>
      <dgm:t>
        <a:bodyPr/>
        <a:lstStyle/>
        <a:p>
          <a:pPr algn="ctr"/>
          <a:endParaRPr lang="en-US" sz="2000" dirty="0">
            <a:latin typeface="Sanchez Slab Light" panose="02000000000000000000" pitchFamily="50" charset="0"/>
          </a:endParaRPr>
        </a:p>
      </dgm:t>
    </dgm:pt>
    <dgm:pt modelId="{02FC71E1-0356-400A-8609-35A8DBEF94D7}" type="parTrans" cxnId="{ED766DF1-CCE3-4AF5-830C-5BAB2319A6CE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8898801E-FD49-42E1-B746-DF0DECF9F6DD}" type="sibTrans" cxnId="{ED766DF1-CCE3-4AF5-830C-5BAB2319A6CE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E6BB5ED3-0CAB-4D20-89FF-06012FB25C8B}">
      <dgm:prSet phldrT="[Text]" phldr="1"/>
      <dgm:spPr>
        <a:solidFill>
          <a:srgbClr val="00B0F0"/>
        </a:solidFill>
      </dgm:spPr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C28A3710-E1CC-4AF7-A4D1-496C4D61A560}" type="parTrans" cxnId="{9A532989-B8B1-44FF-AA58-AB16CA73633D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669665E4-5483-4E15-8F92-810DF2222DF5}" type="sibTrans" cxnId="{9A532989-B8B1-44FF-AA58-AB16CA73633D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0FB3DC5A-E341-4038-A252-0CDC53F2849C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dirty="0">
              <a:latin typeface="Sanchez Slab Light" panose="02000000000000000000" pitchFamily="50" charset="0"/>
            </a:rPr>
            <a:t>Mental health</a:t>
          </a:r>
        </a:p>
      </dgm:t>
    </dgm:pt>
    <dgm:pt modelId="{527991C7-B30E-4BAA-A5CC-B5451DE4A887}" type="parTrans" cxnId="{DD2EAAD6-707D-453F-9946-AA966B6F6C2C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0A5FDEA0-EFFE-4973-8959-F112EBD6353E}" type="sibTrans" cxnId="{DD2EAAD6-707D-453F-9946-AA966B6F6C2C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72403823-C957-4DDD-8550-DFF4E92EFC05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dirty="0">
              <a:latin typeface="Sanchez Slab Light" panose="02000000000000000000" pitchFamily="50" charset="0"/>
            </a:rPr>
            <a:t>Releasing</a:t>
          </a:r>
        </a:p>
      </dgm:t>
    </dgm:pt>
    <dgm:pt modelId="{2906B00C-A380-4E6F-B7AB-47045D3087DA}" type="parTrans" cxnId="{A45D9B31-5F2F-46C7-8F44-AB950767651F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5AAAA656-95F1-4D5A-BD2B-D6CE5C33842B}" type="sibTrans" cxnId="{A45D9B31-5F2F-46C7-8F44-AB950767651F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E68B4AA9-AFAC-4D85-8A02-F9355CD297CC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dirty="0">
              <a:latin typeface="Sanchez Slab Light" panose="02000000000000000000" pitchFamily="50" charset="0"/>
            </a:rPr>
            <a:t>Welcoming</a:t>
          </a:r>
        </a:p>
      </dgm:t>
    </dgm:pt>
    <dgm:pt modelId="{5A8AF22D-AB03-4E84-9D73-095CE6488B25}" type="parTrans" cxnId="{F1748B25-05E6-4AB1-B69B-E20E6322E271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2EB992AD-AB44-41E3-9A21-45E544BE08D7}" type="sibTrans" cxnId="{F1748B25-05E6-4AB1-B69B-E20E6322E271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A7FD2F47-F664-47A9-8743-DA0CF8DFAB3F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b="1" dirty="0">
              <a:latin typeface="Sanchez Slab Light" panose="02000000000000000000" pitchFamily="50" charset="0"/>
            </a:rPr>
            <a:t>Relationships</a:t>
          </a:r>
        </a:p>
      </dgm:t>
    </dgm:pt>
    <dgm:pt modelId="{A6C5AFB2-3D92-4BD9-83F3-E7CAAE883F60}" type="parTrans" cxnId="{E6F11111-47E6-4760-82FA-EDB3FDA3A5AB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28109577-45FF-4D68-95E0-5178BFDD467E}" type="sibTrans" cxnId="{E6F11111-47E6-4760-82FA-EDB3FDA3A5AB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CBA91DB1-77BF-48B3-931E-1B28A70C236D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b="1" dirty="0">
              <a:latin typeface="Sanchez Slab Light" panose="02000000000000000000" pitchFamily="50" charset="0"/>
            </a:rPr>
            <a:t>Ego</a:t>
          </a:r>
        </a:p>
      </dgm:t>
    </dgm:pt>
    <dgm:pt modelId="{994FA8CD-CE50-431B-9FED-C497E84B9C54}" type="parTrans" cxnId="{AB77B005-3FC2-4C18-BB8A-B2413B12DA25}">
      <dgm:prSet/>
      <dgm:spPr/>
      <dgm:t>
        <a:bodyPr/>
        <a:lstStyle/>
        <a:p>
          <a:endParaRPr lang="en-US"/>
        </a:p>
      </dgm:t>
    </dgm:pt>
    <dgm:pt modelId="{02FFE413-7829-49CD-9793-D89316762464}" type="sibTrans" cxnId="{AB77B005-3FC2-4C18-BB8A-B2413B12DA25}">
      <dgm:prSet/>
      <dgm:spPr/>
      <dgm:t>
        <a:bodyPr/>
        <a:lstStyle/>
        <a:p>
          <a:endParaRPr lang="en-US"/>
        </a:p>
      </dgm:t>
    </dgm:pt>
    <dgm:pt modelId="{5AE23D6E-5F55-4195-8754-7CEE657AAF45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b="1" dirty="0">
              <a:latin typeface="Sanchez Slab Light" panose="02000000000000000000" pitchFamily="50" charset="0"/>
            </a:rPr>
            <a:t>Operations</a:t>
          </a:r>
        </a:p>
      </dgm:t>
    </dgm:pt>
    <dgm:pt modelId="{19A8649F-2ABC-4646-AD4A-C3B28C411698}" type="sibTrans" cxnId="{1E24998B-3F02-4ABE-A2F5-1E372BE5B070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002E59C5-CF0B-470A-B9A4-51744F31D094}" type="parTrans" cxnId="{1E24998B-3F02-4ABE-A2F5-1E372BE5B070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37235496-673B-4DB2-B3EC-1809024A8C02}" type="pres">
      <dgm:prSet presAssocID="{480D6008-59EA-4400-8173-E65759CCFA99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4865CDA-DB18-4A73-BF55-4CF21988FA7A}" type="pres">
      <dgm:prSet presAssocID="{480D6008-59EA-4400-8173-E65759CCFA99}" presName="matrix" presStyleCnt="0"/>
      <dgm:spPr/>
    </dgm:pt>
    <dgm:pt modelId="{23D1ED3E-E35C-4DEF-BBFD-E8304FAD7BAE}" type="pres">
      <dgm:prSet presAssocID="{480D6008-59EA-4400-8173-E65759CCFA99}" presName="tile1" presStyleLbl="node1" presStyleIdx="0" presStyleCnt="4" custLinFactNeighborX="11898" custLinFactNeighborY="11087"/>
      <dgm:spPr/>
    </dgm:pt>
    <dgm:pt modelId="{4E105BE0-6C02-4441-A532-23F83CE21F0B}" type="pres">
      <dgm:prSet presAssocID="{480D6008-59EA-4400-8173-E65759CCFA9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0372361-A523-43B1-891E-F04C8A03DDE3}" type="pres">
      <dgm:prSet presAssocID="{480D6008-59EA-4400-8173-E65759CCFA99}" presName="tile2" presStyleLbl="node1" presStyleIdx="1" presStyleCnt="4" custLinFactNeighborX="-4494" custLinFactNeighborY="11468"/>
      <dgm:spPr/>
    </dgm:pt>
    <dgm:pt modelId="{15ABE9E1-34AF-44AA-8686-78FCD46F44E1}" type="pres">
      <dgm:prSet presAssocID="{480D6008-59EA-4400-8173-E65759CCFA9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C11436C-E91C-4CB1-A0FD-6AE4E633515D}" type="pres">
      <dgm:prSet presAssocID="{480D6008-59EA-4400-8173-E65759CCFA99}" presName="tile3" presStyleLbl="node1" presStyleIdx="2" presStyleCnt="4" custLinFactNeighborX="11566" custLinFactNeighborY="-11849"/>
      <dgm:spPr/>
    </dgm:pt>
    <dgm:pt modelId="{CB7EC4CD-C369-4C59-B0B8-64293B88985A}" type="pres">
      <dgm:prSet presAssocID="{480D6008-59EA-4400-8173-E65759CCFA9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5581F6C-B070-4C4C-AE5B-E1B1E944C5A5}" type="pres">
      <dgm:prSet presAssocID="{480D6008-59EA-4400-8173-E65759CCFA99}" presName="tile4" presStyleLbl="node1" presStyleIdx="3" presStyleCnt="4" custLinFactNeighborX="-6420" custLinFactNeighborY="-12799"/>
      <dgm:spPr/>
    </dgm:pt>
    <dgm:pt modelId="{42DF8A52-3473-45BA-B671-1BA515C8656E}" type="pres">
      <dgm:prSet presAssocID="{480D6008-59EA-4400-8173-E65759CCFA9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E8E5B49-B266-438A-82D6-F879863E7C72}" type="pres">
      <dgm:prSet presAssocID="{480D6008-59EA-4400-8173-E65759CCFA99}" presName="centerTile" presStyleLbl="fgShp" presStyleIdx="0" presStyleCnt="1" custScaleX="145000">
        <dgm:presLayoutVars>
          <dgm:chMax val="0"/>
          <dgm:chPref val="0"/>
        </dgm:presLayoutVars>
      </dgm:prSet>
      <dgm:spPr/>
    </dgm:pt>
  </dgm:ptLst>
  <dgm:cxnLst>
    <dgm:cxn modelId="{AB77B005-3FC2-4C18-BB8A-B2413B12DA25}" srcId="{9944B0A4-2B42-465B-9AB4-B6F1D675B55E}" destId="{CBA91DB1-77BF-48B3-931E-1B28A70C236D}" srcOrd="3" destOrd="0" parTransId="{994FA8CD-CE50-431B-9FED-C497E84B9C54}" sibTransId="{02FFE413-7829-49CD-9793-D89316762464}"/>
    <dgm:cxn modelId="{8F1E730B-B82D-4639-A5DD-8381EA90B10E}" type="presOf" srcId="{CBA91DB1-77BF-48B3-931E-1B28A70C236D}" destId="{42DF8A52-3473-45BA-B671-1BA515C8656E}" srcOrd="1" destOrd="0" presId="urn:microsoft.com/office/officeart/2005/8/layout/matrix1"/>
    <dgm:cxn modelId="{3DF5AE0F-6781-48B7-BE09-8C397612199F}" type="presOf" srcId="{A7FD2F47-F664-47A9-8743-DA0CF8DFAB3F}" destId="{40372361-A523-43B1-891E-F04C8A03DDE3}" srcOrd="0" destOrd="0" presId="urn:microsoft.com/office/officeart/2005/8/layout/matrix1"/>
    <dgm:cxn modelId="{E6F11111-47E6-4760-82FA-EDB3FDA3A5AB}" srcId="{9944B0A4-2B42-465B-9AB4-B6F1D675B55E}" destId="{A7FD2F47-F664-47A9-8743-DA0CF8DFAB3F}" srcOrd="1" destOrd="0" parTransId="{A6C5AFB2-3D92-4BD9-83F3-E7CAAE883F60}" sibTransId="{28109577-45FF-4D68-95E0-5178BFDD467E}"/>
    <dgm:cxn modelId="{F1748B25-05E6-4AB1-B69B-E20E6322E271}" srcId="{274426EE-B0A4-4933-A1C3-99AE90848418}" destId="{E68B4AA9-AFAC-4D85-8A02-F9355CD297CC}" srcOrd="2" destOrd="0" parTransId="{5A8AF22D-AB03-4E84-9D73-095CE6488B25}" sibTransId="{2EB992AD-AB44-41E3-9A21-45E544BE08D7}"/>
    <dgm:cxn modelId="{A45D9B31-5F2F-46C7-8F44-AB950767651F}" srcId="{274426EE-B0A4-4933-A1C3-99AE90848418}" destId="{72403823-C957-4DDD-8550-DFF4E92EFC05}" srcOrd="1" destOrd="0" parTransId="{2906B00C-A380-4E6F-B7AB-47045D3087DA}" sibTransId="{5AAAA656-95F1-4D5A-BD2B-D6CE5C33842B}"/>
    <dgm:cxn modelId="{85E86D49-F1BB-4F9D-B04C-DB22FF7926DB}" type="presOf" srcId="{72403823-C957-4DDD-8550-DFF4E92EFC05}" destId="{4E105BE0-6C02-4441-A532-23F83CE21F0B}" srcOrd="1" destOrd="2" presId="urn:microsoft.com/office/officeart/2005/8/layout/matrix1"/>
    <dgm:cxn modelId="{FF6B436A-43B0-4A6E-A3DF-AA02005102AF}" type="presOf" srcId="{9944B0A4-2B42-465B-9AB4-B6F1D675B55E}" destId="{EE8E5B49-B266-438A-82D6-F879863E7C72}" srcOrd="0" destOrd="0" presId="urn:microsoft.com/office/officeart/2005/8/layout/matrix1"/>
    <dgm:cxn modelId="{C80B756D-4FC7-449D-B03B-5A09CB07D334}" type="presOf" srcId="{E68B4AA9-AFAC-4D85-8A02-F9355CD297CC}" destId="{4E105BE0-6C02-4441-A532-23F83CE21F0B}" srcOrd="1" destOrd="3" presId="urn:microsoft.com/office/officeart/2005/8/layout/matrix1"/>
    <dgm:cxn modelId="{26B4416E-A65A-42C8-9AE8-ECFF8BCEBC8E}" type="presOf" srcId="{CBA91DB1-77BF-48B3-931E-1B28A70C236D}" destId="{95581F6C-B070-4C4C-AE5B-E1B1E944C5A5}" srcOrd="0" destOrd="0" presId="urn:microsoft.com/office/officeart/2005/8/layout/matrix1"/>
    <dgm:cxn modelId="{6446A771-4236-48AF-8EA9-2FFE6C4ED28F}" type="presOf" srcId="{A7FD2F47-F664-47A9-8743-DA0CF8DFAB3F}" destId="{15ABE9E1-34AF-44AA-8686-78FCD46F44E1}" srcOrd="1" destOrd="0" presId="urn:microsoft.com/office/officeart/2005/8/layout/matrix1"/>
    <dgm:cxn modelId="{F7F0DF77-F5A6-4C82-AFC9-4CA5BDB983C2}" type="presOf" srcId="{480D6008-59EA-4400-8173-E65759CCFA99}" destId="{37235496-673B-4DB2-B3EC-1809024A8C02}" srcOrd="0" destOrd="0" presId="urn:microsoft.com/office/officeart/2005/8/layout/matrix1"/>
    <dgm:cxn modelId="{70074D86-B886-4AD8-9AA4-235CC3434970}" type="presOf" srcId="{E68B4AA9-AFAC-4D85-8A02-F9355CD297CC}" destId="{23D1ED3E-E35C-4DEF-BBFD-E8304FAD7BAE}" srcOrd="0" destOrd="3" presId="urn:microsoft.com/office/officeart/2005/8/layout/matrix1"/>
    <dgm:cxn modelId="{9A532989-B8B1-44FF-AA58-AB16CA73633D}" srcId="{3AEEF37C-CF2A-4FEF-91BA-FA5BDD79421E}" destId="{E6BB5ED3-0CAB-4D20-89FF-06012FB25C8B}" srcOrd="0" destOrd="0" parTransId="{C28A3710-E1CC-4AF7-A4D1-496C4D61A560}" sibTransId="{669665E4-5483-4E15-8F92-810DF2222DF5}"/>
    <dgm:cxn modelId="{1E24998B-3F02-4ABE-A2F5-1E372BE5B070}" srcId="{9944B0A4-2B42-465B-9AB4-B6F1D675B55E}" destId="{5AE23D6E-5F55-4195-8754-7CEE657AAF45}" srcOrd="2" destOrd="0" parTransId="{002E59C5-CF0B-470A-B9A4-51744F31D094}" sibTransId="{19A8649F-2ABC-4646-AD4A-C3B28C411698}"/>
    <dgm:cxn modelId="{4F892E8D-3F78-4D52-A06A-A01338970103}" srcId="{9944B0A4-2B42-465B-9AB4-B6F1D675B55E}" destId="{274426EE-B0A4-4933-A1C3-99AE90848418}" srcOrd="0" destOrd="0" parTransId="{233A7681-5D34-44F9-8017-0BDCF919A995}" sibTransId="{64819521-CD6B-4DA6-A877-756AD642A8C3}"/>
    <dgm:cxn modelId="{525F4290-EC2F-4C52-A573-318BC42A3605}" type="presOf" srcId="{5AE23D6E-5F55-4195-8754-7CEE657AAF45}" destId="{CB7EC4CD-C369-4C59-B0B8-64293B88985A}" srcOrd="1" destOrd="0" presId="urn:microsoft.com/office/officeart/2005/8/layout/matrix1"/>
    <dgm:cxn modelId="{60FFA79B-389F-4719-9BBB-3DE0B044A065}" type="presOf" srcId="{0FB3DC5A-E341-4038-A252-0CDC53F2849C}" destId="{23D1ED3E-E35C-4DEF-BBFD-E8304FAD7BAE}" srcOrd="0" destOrd="1" presId="urn:microsoft.com/office/officeart/2005/8/layout/matrix1"/>
    <dgm:cxn modelId="{DD2EAAD6-707D-453F-9946-AA966B6F6C2C}" srcId="{274426EE-B0A4-4933-A1C3-99AE90848418}" destId="{0FB3DC5A-E341-4038-A252-0CDC53F2849C}" srcOrd="0" destOrd="0" parTransId="{527991C7-B30E-4BAA-A5CC-B5451DE4A887}" sibTransId="{0A5FDEA0-EFFE-4973-8959-F112EBD6353E}"/>
    <dgm:cxn modelId="{D81228DA-B3CC-4301-B8AD-C1AEA6D93D05}" type="presOf" srcId="{274426EE-B0A4-4933-A1C3-99AE90848418}" destId="{4E105BE0-6C02-4441-A532-23F83CE21F0B}" srcOrd="1" destOrd="0" presId="urn:microsoft.com/office/officeart/2005/8/layout/matrix1"/>
    <dgm:cxn modelId="{C7BF55DE-7BD7-478B-A995-29F85B01F3FA}" type="presOf" srcId="{0FB3DC5A-E341-4038-A252-0CDC53F2849C}" destId="{4E105BE0-6C02-4441-A532-23F83CE21F0B}" srcOrd="1" destOrd="1" presId="urn:microsoft.com/office/officeart/2005/8/layout/matrix1"/>
    <dgm:cxn modelId="{DA8241E8-593E-4CFF-8834-9B11CF3C6E83}" type="presOf" srcId="{274426EE-B0A4-4933-A1C3-99AE90848418}" destId="{23D1ED3E-E35C-4DEF-BBFD-E8304FAD7BAE}" srcOrd="0" destOrd="0" presId="urn:microsoft.com/office/officeart/2005/8/layout/matrix1"/>
    <dgm:cxn modelId="{32595EEC-355E-4500-BF67-A3B066FA4533}" srcId="{480D6008-59EA-4400-8173-E65759CCFA99}" destId="{9944B0A4-2B42-465B-9AB4-B6F1D675B55E}" srcOrd="0" destOrd="0" parTransId="{29B71863-0363-448D-8CAC-43EA7C9FAE0A}" sibTransId="{EFEA36B7-2E9C-4161-8A48-3001E389632F}"/>
    <dgm:cxn modelId="{5FB851EE-8C2A-47EF-B480-CC4ACF083024}" type="presOf" srcId="{5AE23D6E-5F55-4195-8754-7CEE657AAF45}" destId="{8C11436C-E91C-4CB1-A0FD-6AE4E633515D}" srcOrd="0" destOrd="0" presId="urn:microsoft.com/office/officeart/2005/8/layout/matrix1"/>
    <dgm:cxn modelId="{ED766DF1-CCE3-4AF5-830C-5BAB2319A6CE}" srcId="{480D6008-59EA-4400-8173-E65759CCFA99}" destId="{3AEEF37C-CF2A-4FEF-91BA-FA5BDD79421E}" srcOrd="1" destOrd="0" parTransId="{02FC71E1-0356-400A-8609-35A8DBEF94D7}" sibTransId="{8898801E-FD49-42E1-B746-DF0DECF9F6DD}"/>
    <dgm:cxn modelId="{0B7194FD-10DF-4F55-8F1B-B8E1DEC7CFD9}" type="presOf" srcId="{72403823-C957-4DDD-8550-DFF4E92EFC05}" destId="{23D1ED3E-E35C-4DEF-BBFD-E8304FAD7BAE}" srcOrd="0" destOrd="2" presId="urn:microsoft.com/office/officeart/2005/8/layout/matrix1"/>
    <dgm:cxn modelId="{23BB5C65-C34D-40ED-B0AA-D01FFE9CE787}" type="presParOf" srcId="{37235496-673B-4DB2-B3EC-1809024A8C02}" destId="{E4865CDA-DB18-4A73-BF55-4CF21988FA7A}" srcOrd="0" destOrd="0" presId="urn:microsoft.com/office/officeart/2005/8/layout/matrix1"/>
    <dgm:cxn modelId="{AC1D1F38-3528-41E9-82F6-5754CE4C4153}" type="presParOf" srcId="{E4865CDA-DB18-4A73-BF55-4CF21988FA7A}" destId="{23D1ED3E-E35C-4DEF-BBFD-E8304FAD7BAE}" srcOrd="0" destOrd="0" presId="urn:microsoft.com/office/officeart/2005/8/layout/matrix1"/>
    <dgm:cxn modelId="{DCA9A505-DCAC-42C6-A68D-34FF45962A35}" type="presParOf" srcId="{E4865CDA-DB18-4A73-BF55-4CF21988FA7A}" destId="{4E105BE0-6C02-4441-A532-23F83CE21F0B}" srcOrd="1" destOrd="0" presId="urn:microsoft.com/office/officeart/2005/8/layout/matrix1"/>
    <dgm:cxn modelId="{DE8C29F3-C30B-4072-A729-8561D9075568}" type="presParOf" srcId="{E4865CDA-DB18-4A73-BF55-4CF21988FA7A}" destId="{40372361-A523-43B1-891E-F04C8A03DDE3}" srcOrd="2" destOrd="0" presId="urn:microsoft.com/office/officeart/2005/8/layout/matrix1"/>
    <dgm:cxn modelId="{144B4F2E-D8D3-40F1-A8DF-8547DC8F5B32}" type="presParOf" srcId="{E4865CDA-DB18-4A73-BF55-4CF21988FA7A}" destId="{15ABE9E1-34AF-44AA-8686-78FCD46F44E1}" srcOrd="3" destOrd="0" presId="urn:microsoft.com/office/officeart/2005/8/layout/matrix1"/>
    <dgm:cxn modelId="{F140811D-DEF8-488C-B236-8D8FA17A863F}" type="presParOf" srcId="{E4865CDA-DB18-4A73-BF55-4CF21988FA7A}" destId="{8C11436C-E91C-4CB1-A0FD-6AE4E633515D}" srcOrd="4" destOrd="0" presId="urn:microsoft.com/office/officeart/2005/8/layout/matrix1"/>
    <dgm:cxn modelId="{F08217E9-B090-4629-B3D2-4810C38C154F}" type="presParOf" srcId="{E4865CDA-DB18-4A73-BF55-4CF21988FA7A}" destId="{CB7EC4CD-C369-4C59-B0B8-64293B88985A}" srcOrd="5" destOrd="0" presId="urn:microsoft.com/office/officeart/2005/8/layout/matrix1"/>
    <dgm:cxn modelId="{A5C638A3-EDC1-4F7D-9DBD-E463997653B6}" type="presParOf" srcId="{E4865CDA-DB18-4A73-BF55-4CF21988FA7A}" destId="{95581F6C-B070-4C4C-AE5B-E1B1E944C5A5}" srcOrd="6" destOrd="0" presId="urn:microsoft.com/office/officeart/2005/8/layout/matrix1"/>
    <dgm:cxn modelId="{67AB7926-E055-4A1A-BB56-3E1A1B97C8AC}" type="presParOf" srcId="{E4865CDA-DB18-4A73-BF55-4CF21988FA7A}" destId="{42DF8A52-3473-45BA-B671-1BA515C8656E}" srcOrd="7" destOrd="0" presId="urn:microsoft.com/office/officeart/2005/8/layout/matrix1"/>
    <dgm:cxn modelId="{7320474F-86D8-47C1-9CEE-160BDF22F889}" type="presParOf" srcId="{37235496-673B-4DB2-B3EC-1809024A8C02}" destId="{EE8E5B49-B266-438A-82D6-F879863E7C7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0D6008-59EA-4400-8173-E65759CCFA99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44B0A4-2B42-465B-9AB4-B6F1D675B55E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4400" dirty="0">
              <a:solidFill>
                <a:schemeClr val="bg1"/>
              </a:solidFill>
              <a:latin typeface="NeueHaasGroteskDisp Std" panose="020B0804020202020204" pitchFamily="34" charset="0"/>
            </a:rPr>
            <a:t>4 Patterns</a:t>
          </a:r>
        </a:p>
      </dgm:t>
    </dgm:pt>
    <dgm:pt modelId="{29B71863-0363-448D-8CAC-43EA7C9FAE0A}" type="parTrans" cxnId="{32595EEC-355E-4500-BF67-A3B066FA4533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EFEA36B7-2E9C-4161-8A48-3001E389632F}" type="sibTrans" cxnId="{32595EEC-355E-4500-BF67-A3B066FA4533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274426EE-B0A4-4933-A1C3-99AE90848418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b="1" dirty="0">
              <a:latin typeface="Sanchez Slab Light" panose="02000000000000000000" pitchFamily="50" charset="0"/>
            </a:rPr>
            <a:t>Thoughts</a:t>
          </a:r>
        </a:p>
      </dgm:t>
    </dgm:pt>
    <dgm:pt modelId="{233A7681-5D34-44F9-8017-0BDCF919A995}" type="parTrans" cxnId="{4F892E8D-3F78-4D52-A06A-A01338970103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64819521-CD6B-4DA6-A877-756AD642A8C3}" type="sibTrans" cxnId="{4F892E8D-3F78-4D52-A06A-A01338970103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3AEEF37C-CF2A-4FEF-91BA-FA5BDD79421E}">
      <dgm:prSet phldrT="[Text]" phldr="1"/>
      <dgm:spPr>
        <a:solidFill>
          <a:srgbClr val="00B0F0"/>
        </a:solidFill>
      </dgm:spPr>
      <dgm:t>
        <a:bodyPr/>
        <a:lstStyle/>
        <a:p>
          <a:pPr algn="ctr"/>
          <a:endParaRPr lang="en-US" sz="2000" dirty="0">
            <a:latin typeface="Sanchez Slab Light" panose="02000000000000000000" pitchFamily="50" charset="0"/>
          </a:endParaRPr>
        </a:p>
      </dgm:t>
    </dgm:pt>
    <dgm:pt modelId="{02FC71E1-0356-400A-8609-35A8DBEF94D7}" type="parTrans" cxnId="{ED766DF1-CCE3-4AF5-830C-5BAB2319A6CE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8898801E-FD49-42E1-B746-DF0DECF9F6DD}" type="sibTrans" cxnId="{ED766DF1-CCE3-4AF5-830C-5BAB2319A6CE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E6BB5ED3-0CAB-4D20-89FF-06012FB25C8B}">
      <dgm:prSet phldrT="[Text]" phldr="1"/>
      <dgm:spPr>
        <a:solidFill>
          <a:srgbClr val="00B0F0"/>
        </a:solidFill>
      </dgm:spPr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C28A3710-E1CC-4AF7-A4D1-496C4D61A560}" type="parTrans" cxnId="{9A532989-B8B1-44FF-AA58-AB16CA73633D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669665E4-5483-4E15-8F92-810DF2222DF5}" type="sibTrans" cxnId="{9A532989-B8B1-44FF-AA58-AB16CA73633D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A7FD2F47-F664-47A9-8743-DA0CF8DFAB3F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b="1" dirty="0">
              <a:latin typeface="Sanchez Slab Light" panose="02000000000000000000" pitchFamily="50" charset="0"/>
            </a:rPr>
            <a:t>Relationships</a:t>
          </a:r>
        </a:p>
      </dgm:t>
    </dgm:pt>
    <dgm:pt modelId="{A6C5AFB2-3D92-4BD9-83F3-E7CAAE883F60}" type="parTrans" cxnId="{E6F11111-47E6-4760-82FA-EDB3FDA3A5AB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28109577-45FF-4D68-95E0-5178BFDD467E}" type="sibTrans" cxnId="{E6F11111-47E6-4760-82FA-EDB3FDA3A5AB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DD5E110B-4F3C-4A5A-B163-7C90D68D0FED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dirty="0">
              <a:latin typeface="Sanchez Slab Light" panose="02000000000000000000" pitchFamily="50" charset="0"/>
            </a:rPr>
            <a:t>Discuss vs. avoid</a:t>
          </a:r>
        </a:p>
      </dgm:t>
    </dgm:pt>
    <dgm:pt modelId="{F660F600-3256-4973-9F3D-A32E7E9249B5}" type="parTrans" cxnId="{21F5072B-7F84-463A-8552-C1CF453D4D38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6317DB5F-FAAE-43F6-90CA-B5909CD78E5C}" type="sibTrans" cxnId="{21F5072B-7F84-463A-8552-C1CF453D4D38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0F328050-E2BF-4AD7-B26A-3DC2D5C928F1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dirty="0">
              <a:latin typeface="Sanchez Slab Light" panose="02000000000000000000" pitchFamily="50" charset="0"/>
            </a:rPr>
            <a:t>Solid flexible self</a:t>
          </a:r>
        </a:p>
      </dgm:t>
    </dgm:pt>
    <dgm:pt modelId="{E2FAEC28-9B88-4150-A0D1-35011495231B}" type="parTrans" cxnId="{F785BA55-4716-40FA-BCD5-6226695CC9B0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B975473C-02B8-4EA3-833F-D12A88327D5C}" type="sibTrans" cxnId="{F785BA55-4716-40FA-BCD5-6226695CC9B0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43F360A7-1B76-425F-9166-64D52AC216EA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dirty="0">
              <a:latin typeface="Sanchez Slab Light" panose="02000000000000000000" pitchFamily="50" charset="0"/>
            </a:rPr>
            <a:t>Curious rather than defensive</a:t>
          </a:r>
        </a:p>
      </dgm:t>
    </dgm:pt>
    <dgm:pt modelId="{781254F9-A4FD-4C8C-B4C1-C7D1AE31446A}" type="parTrans" cxnId="{E57DBD13-3554-40EB-B3BB-AC85571535B3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C76AAD5B-7A5B-4CB7-9DE4-C33EA605A7D5}" type="sibTrans" cxnId="{E57DBD13-3554-40EB-B3BB-AC85571535B3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CBA91DB1-77BF-48B3-931E-1B28A70C236D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b="1" dirty="0">
              <a:latin typeface="Sanchez Slab Light" panose="02000000000000000000" pitchFamily="50" charset="0"/>
            </a:rPr>
            <a:t>Ego</a:t>
          </a:r>
        </a:p>
      </dgm:t>
    </dgm:pt>
    <dgm:pt modelId="{994FA8CD-CE50-431B-9FED-C497E84B9C54}" type="parTrans" cxnId="{AB77B005-3FC2-4C18-BB8A-B2413B12DA25}">
      <dgm:prSet/>
      <dgm:spPr/>
      <dgm:t>
        <a:bodyPr/>
        <a:lstStyle/>
        <a:p>
          <a:endParaRPr lang="en-US"/>
        </a:p>
      </dgm:t>
    </dgm:pt>
    <dgm:pt modelId="{02FFE413-7829-49CD-9793-D89316762464}" type="sibTrans" cxnId="{AB77B005-3FC2-4C18-BB8A-B2413B12DA25}">
      <dgm:prSet/>
      <dgm:spPr/>
      <dgm:t>
        <a:bodyPr/>
        <a:lstStyle/>
        <a:p>
          <a:endParaRPr lang="en-US"/>
        </a:p>
      </dgm:t>
    </dgm:pt>
    <dgm:pt modelId="{5AE23D6E-5F55-4195-8754-7CEE657AAF45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b="1" dirty="0">
              <a:latin typeface="Sanchez Slab Light" panose="02000000000000000000" pitchFamily="50" charset="0"/>
            </a:rPr>
            <a:t>Operations</a:t>
          </a:r>
        </a:p>
      </dgm:t>
    </dgm:pt>
    <dgm:pt modelId="{19A8649F-2ABC-4646-AD4A-C3B28C411698}" type="sibTrans" cxnId="{1E24998B-3F02-4ABE-A2F5-1E372BE5B070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002E59C5-CF0B-470A-B9A4-51744F31D094}" type="parTrans" cxnId="{1E24998B-3F02-4ABE-A2F5-1E372BE5B070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37235496-673B-4DB2-B3EC-1809024A8C02}" type="pres">
      <dgm:prSet presAssocID="{480D6008-59EA-4400-8173-E65759CCFA99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4865CDA-DB18-4A73-BF55-4CF21988FA7A}" type="pres">
      <dgm:prSet presAssocID="{480D6008-59EA-4400-8173-E65759CCFA99}" presName="matrix" presStyleCnt="0"/>
      <dgm:spPr/>
    </dgm:pt>
    <dgm:pt modelId="{23D1ED3E-E35C-4DEF-BBFD-E8304FAD7BAE}" type="pres">
      <dgm:prSet presAssocID="{480D6008-59EA-4400-8173-E65759CCFA99}" presName="tile1" presStyleLbl="node1" presStyleIdx="0" presStyleCnt="4" custLinFactNeighborX="11898" custLinFactNeighborY="11087"/>
      <dgm:spPr/>
    </dgm:pt>
    <dgm:pt modelId="{4E105BE0-6C02-4441-A532-23F83CE21F0B}" type="pres">
      <dgm:prSet presAssocID="{480D6008-59EA-4400-8173-E65759CCFA9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0372361-A523-43B1-891E-F04C8A03DDE3}" type="pres">
      <dgm:prSet presAssocID="{480D6008-59EA-4400-8173-E65759CCFA99}" presName="tile2" presStyleLbl="node1" presStyleIdx="1" presStyleCnt="4" custLinFactNeighborX="-4494" custLinFactNeighborY="11468"/>
      <dgm:spPr/>
    </dgm:pt>
    <dgm:pt modelId="{15ABE9E1-34AF-44AA-8686-78FCD46F44E1}" type="pres">
      <dgm:prSet presAssocID="{480D6008-59EA-4400-8173-E65759CCFA9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C11436C-E91C-4CB1-A0FD-6AE4E633515D}" type="pres">
      <dgm:prSet presAssocID="{480D6008-59EA-4400-8173-E65759CCFA99}" presName="tile3" presStyleLbl="node1" presStyleIdx="2" presStyleCnt="4" custLinFactNeighborX="11566" custLinFactNeighborY="-11849"/>
      <dgm:spPr/>
    </dgm:pt>
    <dgm:pt modelId="{CB7EC4CD-C369-4C59-B0B8-64293B88985A}" type="pres">
      <dgm:prSet presAssocID="{480D6008-59EA-4400-8173-E65759CCFA9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5581F6C-B070-4C4C-AE5B-E1B1E944C5A5}" type="pres">
      <dgm:prSet presAssocID="{480D6008-59EA-4400-8173-E65759CCFA99}" presName="tile4" presStyleLbl="node1" presStyleIdx="3" presStyleCnt="4" custLinFactNeighborX="-6420" custLinFactNeighborY="-12799"/>
      <dgm:spPr/>
    </dgm:pt>
    <dgm:pt modelId="{42DF8A52-3473-45BA-B671-1BA515C8656E}" type="pres">
      <dgm:prSet presAssocID="{480D6008-59EA-4400-8173-E65759CCFA9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E8E5B49-B266-438A-82D6-F879863E7C72}" type="pres">
      <dgm:prSet presAssocID="{480D6008-59EA-4400-8173-E65759CCFA99}" presName="centerTile" presStyleLbl="fgShp" presStyleIdx="0" presStyleCnt="1" custScaleX="145000">
        <dgm:presLayoutVars>
          <dgm:chMax val="0"/>
          <dgm:chPref val="0"/>
        </dgm:presLayoutVars>
      </dgm:prSet>
      <dgm:spPr/>
    </dgm:pt>
  </dgm:ptLst>
  <dgm:cxnLst>
    <dgm:cxn modelId="{AB77B005-3FC2-4C18-BB8A-B2413B12DA25}" srcId="{9944B0A4-2B42-465B-9AB4-B6F1D675B55E}" destId="{CBA91DB1-77BF-48B3-931E-1B28A70C236D}" srcOrd="3" destOrd="0" parTransId="{994FA8CD-CE50-431B-9FED-C497E84B9C54}" sibTransId="{02FFE413-7829-49CD-9793-D89316762464}"/>
    <dgm:cxn modelId="{8F1E730B-B82D-4639-A5DD-8381EA90B10E}" type="presOf" srcId="{CBA91DB1-77BF-48B3-931E-1B28A70C236D}" destId="{42DF8A52-3473-45BA-B671-1BA515C8656E}" srcOrd="1" destOrd="0" presId="urn:microsoft.com/office/officeart/2005/8/layout/matrix1"/>
    <dgm:cxn modelId="{B463660E-3D55-418B-BF3A-B6D30AB6B861}" type="presOf" srcId="{DD5E110B-4F3C-4A5A-B163-7C90D68D0FED}" destId="{15ABE9E1-34AF-44AA-8686-78FCD46F44E1}" srcOrd="1" destOrd="1" presId="urn:microsoft.com/office/officeart/2005/8/layout/matrix1"/>
    <dgm:cxn modelId="{3DF5AE0F-6781-48B7-BE09-8C397612199F}" type="presOf" srcId="{A7FD2F47-F664-47A9-8743-DA0CF8DFAB3F}" destId="{40372361-A523-43B1-891E-F04C8A03DDE3}" srcOrd="0" destOrd="0" presId="urn:microsoft.com/office/officeart/2005/8/layout/matrix1"/>
    <dgm:cxn modelId="{E6F11111-47E6-4760-82FA-EDB3FDA3A5AB}" srcId="{9944B0A4-2B42-465B-9AB4-B6F1D675B55E}" destId="{A7FD2F47-F664-47A9-8743-DA0CF8DFAB3F}" srcOrd="1" destOrd="0" parTransId="{A6C5AFB2-3D92-4BD9-83F3-E7CAAE883F60}" sibTransId="{28109577-45FF-4D68-95E0-5178BFDD467E}"/>
    <dgm:cxn modelId="{E57DBD13-3554-40EB-B3BB-AC85571535B3}" srcId="{A7FD2F47-F664-47A9-8743-DA0CF8DFAB3F}" destId="{43F360A7-1B76-425F-9166-64D52AC216EA}" srcOrd="2" destOrd="0" parTransId="{781254F9-A4FD-4C8C-B4C1-C7D1AE31446A}" sibTransId="{C76AAD5B-7A5B-4CB7-9DE4-C33EA605A7D5}"/>
    <dgm:cxn modelId="{8D1AC21F-CA17-4744-9038-4FB300B226E3}" type="presOf" srcId="{0F328050-E2BF-4AD7-B26A-3DC2D5C928F1}" destId="{40372361-A523-43B1-891E-F04C8A03DDE3}" srcOrd="0" destOrd="2" presId="urn:microsoft.com/office/officeart/2005/8/layout/matrix1"/>
    <dgm:cxn modelId="{21F5072B-7F84-463A-8552-C1CF453D4D38}" srcId="{A7FD2F47-F664-47A9-8743-DA0CF8DFAB3F}" destId="{DD5E110B-4F3C-4A5A-B163-7C90D68D0FED}" srcOrd="0" destOrd="0" parTransId="{F660F600-3256-4973-9F3D-A32E7E9249B5}" sibTransId="{6317DB5F-FAAE-43F6-90CA-B5909CD78E5C}"/>
    <dgm:cxn modelId="{66862130-B4F7-4A2C-BC1D-A590F6C43C9F}" type="presOf" srcId="{43F360A7-1B76-425F-9166-64D52AC216EA}" destId="{40372361-A523-43B1-891E-F04C8A03DDE3}" srcOrd="0" destOrd="3" presId="urn:microsoft.com/office/officeart/2005/8/layout/matrix1"/>
    <dgm:cxn modelId="{57E8D648-D6C8-422E-B010-D1A62CBA59C8}" type="presOf" srcId="{0F328050-E2BF-4AD7-B26A-3DC2D5C928F1}" destId="{15ABE9E1-34AF-44AA-8686-78FCD46F44E1}" srcOrd="1" destOrd="2" presId="urn:microsoft.com/office/officeart/2005/8/layout/matrix1"/>
    <dgm:cxn modelId="{FF6B436A-43B0-4A6E-A3DF-AA02005102AF}" type="presOf" srcId="{9944B0A4-2B42-465B-9AB4-B6F1D675B55E}" destId="{EE8E5B49-B266-438A-82D6-F879863E7C72}" srcOrd="0" destOrd="0" presId="urn:microsoft.com/office/officeart/2005/8/layout/matrix1"/>
    <dgm:cxn modelId="{26B4416E-A65A-42C8-9AE8-ECFF8BCEBC8E}" type="presOf" srcId="{CBA91DB1-77BF-48B3-931E-1B28A70C236D}" destId="{95581F6C-B070-4C4C-AE5B-E1B1E944C5A5}" srcOrd="0" destOrd="0" presId="urn:microsoft.com/office/officeart/2005/8/layout/matrix1"/>
    <dgm:cxn modelId="{6446A771-4236-48AF-8EA9-2FFE6C4ED28F}" type="presOf" srcId="{A7FD2F47-F664-47A9-8743-DA0CF8DFAB3F}" destId="{15ABE9E1-34AF-44AA-8686-78FCD46F44E1}" srcOrd="1" destOrd="0" presId="urn:microsoft.com/office/officeart/2005/8/layout/matrix1"/>
    <dgm:cxn modelId="{F785BA55-4716-40FA-BCD5-6226695CC9B0}" srcId="{A7FD2F47-F664-47A9-8743-DA0CF8DFAB3F}" destId="{0F328050-E2BF-4AD7-B26A-3DC2D5C928F1}" srcOrd="1" destOrd="0" parTransId="{E2FAEC28-9B88-4150-A0D1-35011495231B}" sibTransId="{B975473C-02B8-4EA3-833F-D12A88327D5C}"/>
    <dgm:cxn modelId="{F7F0DF77-F5A6-4C82-AFC9-4CA5BDB983C2}" type="presOf" srcId="{480D6008-59EA-4400-8173-E65759CCFA99}" destId="{37235496-673B-4DB2-B3EC-1809024A8C02}" srcOrd="0" destOrd="0" presId="urn:microsoft.com/office/officeart/2005/8/layout/matrix1"/>
    <dgm:cxn modelId="{9A532989-B8B1-44FF-AA58-AB16CA73633D}" srcId="{3AEEF37C-CF2A-4FEF-91BA-FA5BDD79421E}" destId="{E6BB5ED3-0CAB-4D20-89FF-06012FB25C8B}" srcOrd="0" destOrd="0" parTransId="{C28A3710-E1CC-4AF7-A4D1-496C4D61A560}" sibTransId="{669665E4-5483-4E15-8F92-810DF2222DF5}"/>
    <dgm:cxn modelId="{1E24998B-3F02-4ABE-A2F5-1E372BE5B070}" srcId="{9944B0A4-2B42-465B-9AB4-B6F1D675B55E}" destId="{5AE23D6E-5F55-4195-8754-7CEE657AAF45}" srcOrd="2" destOrd="0" parTransId="{002E59C5-CF0B-470A-B9A4-51744F31D094}" sibTransId="{19A8649F-2ABC-4646-AD4A-C3B28C411698}"/>
    <dgm:cxn modelId="{4F892E8D-3F78-4D52-A06A-A01338970103}" srcId="{9944B0A4-2B42-465B-9AB4-B6F1D675B55E}" destId="{274426EE-B0A4-4933-A1C3-99AE90848418}" srcOrd="0" destOrd="0" parTransId="{233A7681-5D34-44F9-8017-0BDCF919A995}" sibTransId="{64819521-CD6B-4DA6-A877-756AD642A8C3}"/>
    <dgm:cxn modelId="{525F4290-EC2F-4C52-A573-318BC42A3605}" type="presOf" srcId="{5AE23D6E-5F55-4195-8754-7CEE657AAF45}" destId="{CB7EC4CD-C369-4C59-B0B8-64293B88985A}" srcOrd="1" destOrd="0" presId="urn:microsoft.com/office/officeart/2005/8/layout/matrix1"/>
    <dgm:cxn modelId="{7F548D90-DF5A-476A-8B2C-2F3756B4E601}" type="presOf" srcId="{DD5E110B-4F3C-4A5A-B163-7C90D68D0FED}" destId="{40372361-A523-43B1-891E-F04C8A03DDE3}" srcOrd="0" destOrd="1" presId="urn:microsoft.com/office/officeart/2005/8/layout/matrix1"/>
    <dgm:cxn modelId="{AF5BE7BB-758B-4A45-9BF0-54B9A73F7FFB}" type="presOf" srcId="{43F360A7-1B76-425F-9166-64D52AC216EA}" destId="{15ABE9E1-34AF-44AA-8686-78FCD46F44E1}" srcOrd="1" destOrd="3" presId="urn:microsoft.com/office/officeart/2005/8/layout/matrix1"/>
    <dgm:cxn modelId="{D81228DA-B3CC-4301-B8AD-C1AEA6D93D05}" type="presOf" srcId="{274426EE-B0A4-4933-A1C3-99AE90848418}" destId="{4E105BE0-6C02-4441-A532-23F83CE21F0B}" srcOrd="1" destOrd="0" presId="urn:microsoft.com/office/officeart/2005/8/layout/matrix1"/>
    <dgm:cxn modelId="{DA8241E8-593E-4CFF-8834-9B11CF3C6E83}" type="presOf" srcId="{274426EE-B0A4-4933-A1C3-99AE90848418}" destId="{23D1ED3E-E35C-4DEF-BBFD-E8304FAD7BAE}" srcOrd="0" destOrd="0" presId="urn:microsoft.com/office/officeart/2005/8/layout/matrix1"/>
    <dgm:cxn modelId="{32595EEC-355E-4500-BF67-A3B066FA4533}" srcId="{480D6008-59EA-4400-8173-E65759CCFA99}" destId="{9944B0A4-2B42-465B-9AB4-B6F1D675B55E}" srcOrd="0" destOrd="0" parTransId="{29B71863-0363-448D-8CAC-43EA7C9FAE0A}" sibTransId="{EFEA36B7-2E9C-4161-8A48-3001E389632F}"/>
    <dgm:cxn modelId="{5FB851EE-8C2A-47EF-B480-CC4ACF083024}" type="presOf" srcId="{5AE23D6E-5F55-4195-8754-7CEE657AAF45}" destId="{8C11436C-E91C-4CB1-A0FD-6AE4E633515D}" srcOrd="0" destOrd="0" presId="urn:microsoft.com/office/officeart/2005/8/layout/matrix1"/>
    <dgm:cxn modelId="{ED766DF1-CCE3-4AF5-830C-5BAB2319A6CE}" srcId="{480D6008-59EA-4400-8173-E65759CCFA99}" destId="{3AEEF37C-CF2A-4FEF-91BA-FA5BDD79421E}" srcOrd="1" destOrd="0" parTransId="{02FC71E1-0356-400A-8609-35A8DBEF94D7}" sibTransId="{8898801E-FD49-42E1-B746-DF0DECF9F6DD}"/>
    <dgm:cxn modelId="{23BB5C65-C34D-40ED-B0AA-D01FFE9CE787}" type="presParOf" srcId="{37235496-673B-4DB2-B3EC-1809024A8C02}" destId="{E4865CDA-DB18-4A73-BF55-4CF21988FA7A}" srcOrd="0" destOrd="0" presId="urn:microsoft.com/office/officeart/2005/8/layout/matrix1"/>
    <dgm:cxn modelId="{AC1D1F38-3528-41E9-82F6-5754CE4C4153}" type="presParOf" srcId="{E4865CDA-DB18-4A73-BF55-4CF21988FA7A}" destId="{23D1ED3E-E35C-4DEF-BBFD-E8304FAD7BAE}" srcOrd="0" destOrd="0" presId="urn:microsoft.com/office/officeart/2005/8/layout/matrix1"/>
    <dgm:cxn modelId="{DCA9A505-DCAC-42C6-A68D-34FF45962A35}" type="presParOf" srcId="{E4865CDA-DB18-4A73-BF55-4CF21988FA7A}" destId="{4E105BE0-6C02-4441-A532-23F83CE21F0B}" srcOrd="1" destOrd="0" presId="urn:microsoft.com/office/officeart/2005/8/layout/matrix1"/>
    <dgm:cxn modelId="{DE8C29F3-C30B-4072-A729-8561D9075568}" type="presParOf" srcId="{E4865CDA-DB18-4A73-BF55-4CF21988FA7A}" destId="{40372361-A523-43B1-891E-F04C8A03DDE3}" srcOrd="2" destOrd="0" presId="urn:microsoft.com/office/officeart/2005/8/layout/matrix1"/>
    <dgm:cxn modelId="{144B4F2E-D8D3-40F1-A8DF-8547DC8F5B32}" type="presParOf" srcId="{E4865CDA-DB18-4A73-BF55-4CF21988FA7A}" destId="{15ABE9E1-34AF-44AA-8686-78FCD46F44E1}" srcOrd="3" destOrd="0" presId="urn:microsoft.com/office/officeart/2005/8/layout/matrix1"/>
    <dgm:cxn modelId="{F140811D-DEF8-488C-B236-8D8FA17A863F}" type="presParOf" srcId="{E4865CDA-DB18-4A73-BF55-4CF21988FA7A}" destId="{8C11436C-E91C-4CB1-A0FD-6AE4E633515D}" srcOrd="4" destOrd="0" presId="urn:microsoft.com/office/officeart/2005/8/layout/matrix1"/>
    <dgm:cxn modelId="{F08217E9-B090-4629-B3D2-4810C38C154F}" type="presParOf" srcId="{E4865CDA-DB18-4A73-BF55-4CF21988FA7A}" destId="{CB7EC4CD-C369-4C59-B0B8-64293B88985A}" srcOrd="5" destOrd="0" presId="urn:microsoft.com/office/officeart/2005/8/layout/matrix1"/>
    <dgm:cxn modelId="{A5C638A3-EDC1-4F7D-9DBD-E463997653B6}" type="presParOf" srcId="{E4865CDA-DB18-4A73-BF55-4CF21988FA7A}" destId="{95581F6C-B070-4C4C-AE5B-E1B1E944C5A5}" srcOrd="6" destOrd="0" presId="urn:microsoft.com/office/officeart/2005/8/layout/matrix1"/>
    <dgm:cxn modelId="{67AB7926-E055-4A1A-BB56-3E1A1B97C8AC}" type="presParOf" srcId="{E4865CDA-DB18-4A73-BF55-4CF21988FA7A}" destId="{42DF8A52-3473-45BA-B671-1BA515C8656E}" srcOrd="7" destOrd="0" presId="urn:microsoft.com/office/officeart/2005/8/layout/matrix1"/>
    <dgm:cxn modelId="{7320474F-86D8-47C1-9CEE-160BDF22F889}" type="presParOf" srcId="{37235496-673B-4DB2-B3EC-1809024A8C02}" destId="{EE8E5B49-B266-438A-82D6-F879863E7C7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0D6008-59EA-4400-8173-E65759CCFA99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44B0A4-2B42-465B-9AB4-B6F1D675B55E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4400" dirty="0">
              <a:solidFill>
                <a:schemeClr val="bg1"/>
              </a:solidFill>
              <a:latin typeface="NeueHaasGroteskDisp Std" panose="020B0804020202020204" pitchFamily="34" charset="0"/>
            </a:rPr>
            <a:t>4 Patterns</a:t>
          </a:r>
        </a:p>
      </dgm:t>
    </dgm:pt>
    <dgm:pt modelId="{29B71863-0363-448D-8CAC-43EA7C9FAE0A}" type="parTrans" cxnId="{32595EEC-355E-4500-BF67-A3B066FA4533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EFEA36B7-2E9C-4161-8A48-3001E389632F}" type="sibTrans" cxnId="{32595EEC-355E-4500-BF67-A3B066FA4533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274426EE-B0A4-4933-A1C3-99AE90848418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b="1" dirty="0">
              <a:latin typeface="Sanchez Slab Light" panose="02000000000000000000" pitchFamily="50" charset="0"/>
            </a:rPr>
            <a:t>Thoughts</a:t>
          </a:r>
        </a:p>
      </dgm:t>
    </dgm:pt>
    <dgm:pt modelId="{233A7681-5D34-44F9-8017-0BDCF919A995}" type="parTrans" cxnId="{4F892E8D-3F78-4D52-A06A-A01338970103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64819521-CD6B-4DA6-A877-756AD642A8C3}" type="sibTrans" cxnId="{4F892E8D-3F78-4D52-A06A-A01338970103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3AEEF37C-CF2A-4FEF-91BA-FA5BDD79421E}">
      <dgm:prSet phldrT="[Text]" phldr="1"/>
      <dgm:spPr>
        <a:solidFill>
          <a:srgbClr val="00B0F0"/>
        </a:solidFill>
      </dgm:spPr>
      <dgm:t>
        <a:bodyPr/>
        <a:lstStyle/>
        <a:p>
          <a:pPr algn="ctr"/>
          <a:endParaRPr lang="en-US" sz="2000" dirty="0">
            <a:latin typeface="Sanchez Slab Light" panose="02000000000000000000" pitchFamily="50" charset="0"/>
          </a:endParaRPr>
        </a:p>
      </dgm:t>
    </dgm:pt>
    <dgm:pt modelId="{02FC71E1-0356-400A-8609-35A8DBEF94D7}" type="parTrans" cxnId="{ED766DF1-CCE3-4AF5-830C-5BAB2319A6CE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8898801E-FD49-42E1-B746-DF0DECF9F6DD}" type="sibTrans" cxnId="{ED766DF1-CCE3-4AF5-830C-5BAB2319A6CE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E6BB5ED3-0CAB-4D20-89FF-06012FB25C8B}">
      <dgm:prSet phldrT="[Text]" phldr="1"/>
      <dgm:spPr>
        <a:solidFill>
          <a:srgbClr val="00B0F0"/>
        </a:solidFill>
      </dgm:spPr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C28A3710-E1CC-4AF7-A4D1-496C4D61A560}" type="parTrans" cxnId="{9A532989-B8B1-44FF-AA58-AB16CA73633D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669665E4-5483-4E15-8F92-810DF2222DF5}" type="sibTrans" cxnId="{9A532989-B8B1-44FF-AA58-AB16CA73633D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A7FD2F47-F664-47A9-8743-DA0CF8DFAB3F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b="1" dirty="0">
              <a:latin typeface="Sanchez Slab Light" panose="02000000000000000000" pitchFamily="50" charset="0"/>
            </a:rPr>
            <a:t>Relationships</a:t>
          </a:r>
        </a:p>
      </dgm:t>
    </dgm:pt>
    <dgm:pt modelId="{A6C5AFB2-3D92-4BD9-83F3-E7CAAE883F60}" type="parTrans" cxnId="{E6F11111-47E6-4760-82FA-EDB3FDA3A5AB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28109577-45FF-4D68-95E0-5178BFDD467E}" type="sibTrans" cxnId="{E6F11111-47E6-4760-82FA-EDB3FDA3A5AB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1803A0FB-0F43-45BE-8788-65238CD99875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dirty="0">
              <a:latin typeface="Sanchez Slab Light" panose="02000000000000000000" pitchFamily="50" charset="0"/>
            </a:rPr>
            <a:t>Handle rejection</a:t>
          </a:r>
        </a:p>
      </dgm:t>
    </dgm:pt>
    <dgm:pt modelId="{DE28DEA2-3D74-4AB2-A2D9-F3B1DB07C548}" type="parTrans" cxnId="{EA90A5FF-E161-4515-A1BB-831D991A6994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DAA142C8-19F6-453C-B4DA-1CF4E112FCC7}" type="sibTrans" cxnId="{EA90A5FF-E161-4515-A1BB-831D991A6994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46D3151D-EF0D-4199-826D-04B6E6DE09DC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dirty="0">
              <a:latin typeface="Sanchez Slab Light" panose="02000000000000000000" pitchFamily="50" charset="0"/>
            </a:rPr>
            <a:t>Authentic self</a:t>
          </a:r>
        </a:p>
      </dgm:t>
    </dgm:pt>
    <dgm:pt modelId="{46A0CD6A-958C-4120-AB90-56C7F5CD40D0}" type="parTrans" cxnId="{6FCDC11C-3F66-4CE9-A308-EC4531E87BD7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B94E315B-8FD3-4706-9262-D451DCA4D4C9}" type="sibTrans" cxnId="{6FCDC11C-3F66-4CE9-A308-EC4531E87BD7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BF44FFA8-19F2-4ED7-BC99-2B3451C17BD0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dirty="0">
              <a:latin typeface="Sanchez Slab Light" panose="02000000000000000000" pitchFamily="50" charset="0"/>
            </a:rPr>
            <a:t>Humility</a:t>
          </a:r>
        </a:p>
      </dgm:t>
    </dgm:pt>
    <dgm:pt modelId="{D5482F2B-8346-49C3-B1AB-629A011DA9D0}" type="parTrans" cxnId="{8554B977-E154-4275-AF40-52A12D6A3DA8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146FA010-6346-4FBD-AE7B-D937BB332E4E}" type="sibTrans" cxnId="{8554B977-E154-4275-AF40-52A12D6A3DA8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AB05A301-D07E-4B51-812F-6C8D78985FB8}">
      <dgm:prSet phldrT="[Text]" custT="1"/>
      <dgm:spPr>
        <a:noFill/>
        <a:ln>
          <a:noFill/>
        </a:ln>
      </dgm:spPr>
      <dgm:t>
        <a:bodyPr/>
        <a:lstStyle/>
        <a:p>
          <a:pPr algn="ctr"/>
          <a:endParaRPr lang="en-US" sz="2000" dirty="0">
            <a:latin typeface="Sanchez Slab Light" panose="02000000000000000000" pitchFamily="50" charset="0"/>
          </a:endParaRPr>
        </a:p>
      </dgm:t>
    </dgm:pt>
    <dgm:pt modelId="{7285649D-F067-4C90-ACCD-18DD5C13AEB5}" type="parTrans" cxnId="{38670E31-894E-4BEF-B040-5D7738650A79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41A868C2-C7B3-4439-9ADD-BA6FCC35473F}" type="sibTrans" cxnId="{38670E31-894E-4BEF-B040-5D7738650A79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CBA91DB1-77BF-48B3-931E-1B28A70C236D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b="1" dirty="0">
              <a:latin typeface="Sanchez Slab Light" panose="02000000000000000000" pitchFamily="50" charset="0"/>
            </a:rPr>
            <a:t>Ego</a:t>
          </a:r>
        </a:p>
      </dgm:t>
    </dgm:pt>
    <dgm:pt modelId="{994FA8CD-CE50-431B-9FED-C497E84B9C54}" type="parTrans" cxnId="{AB77B005-3FC2-4C18-BB8A-B2413B12DA25}">
      <dgm:prSet/>
      <dgm:spPr/>
      <dgm:t>
        <a:bodyPr/>
        <a:lstStyle/>
        <a:p>
          <a:endParaRPr lang="en-US"/>
        </a:p>
      </dgm:t>
    </dgm:pt>
    <dgm:pt modelId="{02FFE413-7829-49CD-9793-D89316762464}" type="sibTrans" cxnId="{AB77B005-3FC2-4C18-BB8A-B2413B12DA25}">
      <dgm:prSet/>
      <dgm:spPr/>
      <dgm:t>
        <a:bodyPr/>
        <a:lstStyle/>
        <a:p>
          <a:endParaRPr lang="en-US"/>
        </a:p>
      </dgm:t>
    </dgm:pt>
    <dgm:pt modelId="{5AE23D6E-5F55-4195-8754-7CEE657AAF45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b="1" dirty="0">
              <a:latin typeface="Sanchez Slab Light" panose="02000000000000000000" pitchFamily="50" charset="0"/>
            </a:rPr>
            <a:t>Operations</a:t>
          </a:r>
        </a:p>
      </dgm:t>
    </dgm:pt>
    <dgm:pt modelId="{19A8649F-2ABC-4646-AD4A-C3B28C411698}" type="sibTrans" cxnId="{1E24998B-3F02-4ABE-A2F5-1E372BE5B070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002E59C5-CF0B-470A-B9A4-51744F31D094}" type="parTrans" cxnId="{1E24998B-3F02-4ABE-A2F5-1E372BE5B070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37235496-673B-4DB2-B3EC-1809024A8C02}" type="pres">
      <dgm:prSet presAssocID="{480D6008-59EA-4400-8173-E65759CCFA99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4865CDA-DB18-4A73-BF55-4CF21988FA7A}" type="pres">
      <dgm:prSet presAssocID="{480D6008-59EA-4400-8173-E65759CCFA99}" presName="matrix" presStyleCnt="0"/>
      <dgm:spPr/>
    </dgm:pt>
    <dgm:pt modelId="{23D1ED3E-E35C-4DEF-BBFD-E8304FAD7BAE}" type="pres">
      <dgm:prSet presAssocID="{480D6008-59EA-4400-8173-E65759CCFA99}" presName="tile1" presStyleLbl="node1" presStyleIdx="0" presStyleCnt="4" custLinFactNeighborX="11898" custLinFactNeighborY="11087"/>
      <dgm:spPr/>
    </dgm:pt>
    <dgm:pt modelId="{4E105BE0-6C02-4441-A532-23F83CE21F0B}" type="pres">
      <dgm:prSet presAssocID="{480D6008-59EA-4400-8173-E65759CCFA9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0372361-A523-43B1-891E-F04C8A03DDE3}" type="pres">
      <dgm:prSet presAssocID="{480D6008-59EA-4400-8173-E65759CCFA99}" presName="tile2" presStyleLbl="node1" presStyleIdx="1" presStyleCnt="4" custLinFactNeighborX="-4494" custLinFactNeighborY="11468"/>
      <dgm:spPr/>
    </dgm:pt>
    <dgm:pt modelId="{15ABE9E1-34AF-44AA-8686-78FCD46F44E1}" type="pres">
      <dgm:prSet presAssocID="{480D6008-59EA-4400-8173-E65759CCFA9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C11436C-E91C-4CB1-A0FD-6AE4E633515D}" type="pres">
      <dgm:prSet presAssocID="{480D6008-59EA-4400-8173-E65759CCFA99}" presName="tile3" presStyleLbl="node1" presStyleIdx="2" presStyleCnt="4" custLinFactNeighborX="11566" custLinFactNeighborY="-11849"/>
      <dgm:spPr/>
    </dgm:pt>
    <dgm:pt modelId="{CB7EC4CD-C369-4C59-B0B8-64293B88985A}" type="pres">
      <dgm:prSet presAssocID="{480D6008-59EA-4400-8173-E65759CCFA9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5581F6C-B070-4C4C-AE5B-E1B1E944C5A5}" type="pres">
      <dgm:prSet presAssocID="{480D6008-59EA-4400-8173-E65759CCFA99}" presName="tile4" presStyleLbl="node1" presStyleIdx="3" presStyleCnt="4" custLinFactNeighborX="-6420" custLinFactNeighborY="-12799"/>
      <dgm:spPr/>
    </dgm:pt>
    <dgm:pt modelId="{42DF8A52-3473-45BA-B671-1BA515C8656E}" type="pres">
      <dgm:prSet presAssocID="{480D6008-59EA-4400-8173-E65759CCFA9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E8E5B49-B266-438A-82D6-F879863E7C72}" type="pres">
      <dgm:prSet presAssocID="{480D6008-59EA-4400-8173-E65759CCFA99}" presName="centerTile" presStyleLbl="fgShp" presStyleIdx="0" presStyleCnt="1" custScaleX="145000">
        <dgm:presLayoutVars>
          <dgm:chMax val="0"/>
          <dgm:chPref val="0"/>
        </dgm:presLayoutVars>
      </dgm:prSet>
      <dgm:spPr/>
    </dgm:pt>
  </dgm:ptLst>
  <dgm:cxnLst>
    <dgm:cxn modelId="{AB77B005-3FC2-4C18-BB8A-B2413B12DA25}" srcId="{9944B0A4-2B42-465B-9AB4-B6F1D675B55E}" destId="{CBA91DB1-77BF-48B3-931E-1B28A70C236D}" srcOrd="3" destOrd="0" parTransId="{994FA8CD-CE50-431B-9FED-C497E84B9C54}" sibTransId="{02FFE413-7829-49CD-9793-D89316762464}"/>
    <dgm:cxn modelId="{8F1E730B-B82D-4639-A5DD-8381EA90B10E}" type="presOf" srcId="{CBA91DB1-77BF-48B3-931E-1B28A70C236D}" destId="{42DF8A52-3473-45BA-B671-1BA515C8656E}" srcOrd="1" destOrd="0" presId="urn:microsoft.com/office/officeart/2005/8/layout/matrix1"/>
    <dgm:cxn modelId="{3DF5AE0F-6781-48B7-BE09-8C397612199F}" type="presOf" srcId="{A7FD2F47-F664-47A9-8743-DA0CF8DFAB3F}" destId="{40372361-A523-43B1-891E-F04C8A03DDE3}" srcOrd="0" destOrd="0" presId="urn:microsoft.com/office/officeart/2005/8/layout/matrix1"/>
    <dgm:cxn modelId="{E6F11111-47E6-4760-82FA-EDB3FDA3A5AB}" srcId="{9944B0A4-2B42-465B-9AB4-B6F1D675B55E}" destId="{A7FD2F47-F664-47A9-8743-DA0CF8DFAB3F}" srcOrd="1" destOrd="0" parTransId="{A6C5AFB2-3D92-4BD9-83F3-E7CAAE883F60}" sibTransId="{28109577-45FF-4D68-95E0-5178BFDD467E}"/>
    <dgm:cxn modelId="{6FCDC11C-3F66-4CE9-A308-EC4531E87BD7}" srcId="{CBA91DB1-77BF-48B3-931E-1B28A70C236D}" destId="{46D3151D-EF0D-4199-826D-04B6E6DE09DC}" srcOrd="1" destOrd="0" parTransId="{46A0CD6A-958C-4120-AB90-56C7F5CD40D0}" sibTransId="{B94E315B-8FD3-4706-9262-D451DCA4D4C9}"/>
    <dgm:cxn modelId="{A0522E1E-58F3-40B0-8441-7A56209B9B8F}" type="presOf" srcId="{46D3151D-EF0D-4199-826D-04B6E6DE09DC}" destId="{95581F6C-B070-4C4C-AE5B-E1B1E944C5A5}" srcOrd="0" destOrd="2" presId="urn:microsoft.com/office/officeart/2005/8/layout/matrix1"/>
    <dgm:cxn modelId="{268F952C-FC67-47A4-9342-2AD035A3C3BF}" type="presOf" srcId="{AB05A301-D07E-4B51-812F-6C8D78985FB8}" destId="{42DF8A52-3473-45BA-B671-1BA515C8656E}" srcOrd="1" destOrd="4" presId="urn:microsoft.com/office/officeart/2005/8/layout/matrix1"/>
    <dgm:cxn modelId="{38670E31-894E-4BEF-B040-5D7738650A79}" srcId="{CBA91DB1-77BF-48B3-931E-1B28A70C236D}" destId="{AB05A301-D07E-4B51-812F-6C8D78985FB8}" srcOrd="3" destOrd="0" parTransId="{7285649D-F067-4C90-ACCD-18DD5C13AEB5}" sibTransId="{41A868C2-C7B3-4439-9ADD-BA6FCC35473F}"/>
    <dgm:cxn modelId="{27B16B65-125C-46EF-82FC-37D6D6314BBA}" type="presOf" srcId="{1803A0FB-0F43-45BE-8788-65238CD99875}" destId="{95581F6C-B070-4C4C-AE5B-E1B1E944C5A5}" srcOrd="0" destOrd="1" presId="urn:microsoft.com/office/officeart/2005/8/layout/matrix1"/>
    <dgm:cxn modelId="{B0B0B866-1A5E-4CD4-B281-951DAB8ED07C}" type="presOf" srcId="{BF44FFA8-19F2-4ED7-BC99-2B3451C17BD0}" destId="{42DF8A52-3473-45BA-B671-1BA515C8656E}" srcOrd="1" destOrd="3" presId="urn:microsoft.com/office/officeart/2005/8/layout/matrix1"/>
    <dgm:cxn modelId="{FF6B436A-43B0-4A6E-A3DF-AA02005102AF}" type="presOf" srcId="{9944B0A4-2B42-465B-9AB4-B6F1D675B55E}" destId="{EE8E5B49-B266-438A-82D6-F879863E7C72}" srcOrd="0" destOrd="0" presId="urn:microsoft.com/office/officeart/2005/8/layout/matrix1"/>
    <dgm:cxn modelId="{26B4416E-A65A-42C8-9AE8-ECFF8BCEBC8E}" type="presOf" srcId="{CBA91DB1-77BF-48B3-931E-1B28A70C236D}" destId="{95581F6C-B070-4C4C-AE5B-E1B1E944C5A5}" srcOrd="0" destOrd="0" presId="urn:microsoft.com/office/officeart/2005/8/layout/matrix1"/>
    <dgm:cxn modelId="{2C7C104F-7817-4060-9970-42D5B25F8A8E}" type="presOf" srcId="{BF44FFA8-19F2-4ED7-BC99-2B3451C17BD0}" destId="{95581F6C-B070-4C4C-AE5B-E1B1E944C5A5}" srcOrd="0" destOrd="3" presId="urn:microsoft.com/office/officeart/2005/8/layout/matrix1"/>
    <dgm:cxn modelId="{6446A771-4236-48AF-8EA9-2FFE6C4ED28F}" type="presOf" srcId="{A7FD2F47-F664-47A9-8743-DA0CF8DFAB3F}" destId="{15ABE9E1-34AF-44AA-8686-78FCD46F44E1}" srcOrd="1" destOrd="0" presId="urn:microsoft.com/office/officeart/2005/8/layout/matrix1"/>
    <dgm:cxn modelId="{AD011972-E651-4D98-898B-98E08C5C3E3B}" type="presOf" srcId="{46D3151D-EF0D-4199-826D-04B6E6DE09DC}" destId="{42DF8A52-3473-45BA-B671-1BA515C8656E}" srcOrd="1" destOrd="2" presId="urn:microsoft.com/office/officeart/2005/8/layout/matrix1"/>
    <dgm:cxn modelId="{8554B977-E154-4275-AF40-52A12D6A3DA8}" srcId="{CBA91DB1-77BF-48B3-931E-1B28A70C236D}" destId="{BF44FFA8-19F2-4ED7-BC99-2B3451C17BD0}" srcOrd="2" destOrd="0" parTransId="{D5482F2B-8346-49C3-B1AB-629A011DA9D0}" sibTransId="{146FA010-6346-4FBD-AE7B-D937BB332E4E}"/>
    <dgm:cxn modelId="{F7F0DF77-F5A6-4C82-AFC9-4CA5BDB983C2}" type="presOf" srcId="{480D6008-59EA-4400-8173-E65759CCFA99}" destId="{37235496-673B-4DB2-B3EC-1809024A8C02}" srcOrd="0" destOrd="0" presId="urn:microsoft.com/office/officeart/2005/8/layout/matrix1"/>
    <dgm:cxn modelId="{9A532989-B8B1-44FF-AA58-AB16CA73633D}" srcId="{3AEEF37C-CF2A-4FEF-91BA-FA5BDD79421E}" destId="{E6BB5ED3-0CAB-4D20-89FF-06012FB25C8B}" srcOrd="0" destOrd="0" parTransId="{C28A3710-E1CC-4AF7-A4D1-496C4D61A560}" sibTransId="{669665E4-5483-4E15-8F92-810DF2222DF5}"/>
    <dgm:cxn modelId="{1E24998B-3F02-4ABE-A2F5-1E372BE5B070}" srcId="{9944B0A4-2B42-465B-9AB4-B6F1D675B55E}" destId="{5AE23D6E-5F55-4195-8754-7CEE657AAF45}" srcOrd="2" destOrd="0" parTransId="{002E59C5-CF0B-470A-B9A4-51744F31D094}" sibTransId="{19A8649F-2ABC-4646-AD4A-C3B28C411698}"/>
    <dgm:cxn modelId="{4F892E8D-3F78-4D52-A06A-A01338970103}" srcId="{9944B0A4-2B42-465B-9AB4-B6F1D675B55E}" destId="{274426EE-B0A4-4933-A1C3-99AE90848418}" srcOrd="0" destOrd="0" parTransId="{233A7681-5D34-44F9-8017-0BDCF919A995}" sibTransId="{64819521-CD6B-4DA6-A877-756AD642A8C3}"/>
    <dgm:cxn modelId="{525F4290-EC2F-4C52-A573-318BC42A3605}" type="presOf" srcId="{5AE23D6E-5F55-4195-8754-7CEE657AAF45}" destId="{CB7EC4CD-C369-4C59-B0B8-64293B88985A}" srcOrd="1" destOrd="0" presId="urn:microsoft.com/office/officeart/2005/8/layout/matrix1"/>
    <dgm:cxn modelId="{3F6C689C-E675-4884-B499-2B5737EB936E}" type="presOf" srcId="{1803A0FB-0F43-45BE-8788-65238CD99875}" destId="{42DF8A52-3473-45BA-B671-1BA515C8656E}" srcOrd="1" destOrd="1" presId="urn:microsoft.com/office/officeart/2005/8/layout/matrix1"/>
    <dgm:cxn modelId="{3049C2C7-282C-483F-A72D-FC1E1F0AF1B2}" type="presOf" srcId="{AB05A301-D07E-4B51-812F-6C8D78985FB8}" destId="{95581F6C-B070-4C4C-AE5B-E1B1E944C5A5}" srcOrd="0" destOrd="4" presId="urn:microsoft.com/office/officeart/2005/8/layout/matrix1"/>
    <dgm:cxn modelId="{D81228DA-B3CC-4301-B8AD-C1AEA6D93D05}" type="presOf" srcId="{274426EE-B0A4-4933-A1C3-99AE90848418}" destId="{4E105BE0-6C02-4441-A532-23F83CE21F0B}" srcOrd="1" destOrd="0" presId="urn:microsoft.com/office/officeart/2005/8/layout/matrix1"/>
    <dgm:cxn modelId="{DA8241E8-593E-4CFF-8834-9B11CF3C6E83}" type="presOf" srcId="{274426EE-B0A4-4933-A1C3-99AE90848418}" destId="{23D1ED3E-E35C-4DEF-BBFD-E8304FAD7BAE}" srcOrd="0" destOrd="0" presId="urn:microsoft.com/office/officeart/2005/8/layout/matrix1"/>
    <dgm:cxn modelId="{32595EEC-355E-4500-BF67-A3B066FA4533}" srcId="{480D6008-59EA-4400-8173-E65759CCFA99}" destId="{9944B0A4-2B42-465B-9AB4-B6F1D675B55E}" srcOrd="0" destOrd="0" parTransId="{29B71863-0363-448D-8CAC-43EA7C9FAE0A}" sibTransId="{EFEA36B7-2E9C-4161-8A48-3001E389632F}"/>
    <dgm:cxn modelId="{5FB851EE-8C2A-47EF-B480-CC4ACF083024}" type="presOf" srcId="{5AE23D6E-5F55-4195-8754-7CEE657AAF45}" destId="{8C11436C-E91C-4CB1-A0FD-6AE4E633515D}" srcOrd="0" destOrd="0" presId="urn:microsoft.com/office/officeart/2005/8/layout/matrix1"/>
    <dgm:cxn modelId="{ED766DF1-CCE3-4AF5-830C-5BAB2319A6CE}" srcId="{480D6008-59EA-4400-8173-E65759CCFA99}" destId="{3AEEF37C-CF2A-4FEF-91BA-FA5BDD79421E}" srcOrd="1" destOrd="0" parTransId="{02FC71E1-0356-400A-8609-35A8DBEF94D7}" sibTransId="{8898801E-FD49-42E1-B746-DF0DECF9F6DD}"/>
    <dgm:cxn modelId="{EA90A5FF-E161-4515-A1BB-831D991A6994}" srcId="{CBA91DB1-77BF-48B3-931E-1B28A70C236D}" destId="{1803A0FB-0F43-45BE-8788-65238CD99875}" srcOrd="0" destOrd="0" parTransId="{DE28DEA2-3D74-4AB2-A2D9-F3B1DB07C548}" sibTransId="{DAA142C8-19F6-453C-B4DA-1CF4E112FCC7}"/>
    <dgm:cxn modelId="{23BB5C65-C34D-40ED-B0AA-D01FFE9CE787}" type="presParOf" srcId="{37235496-673B-4DB2-B3EC-1809024A8C02}" destId="{E4865CDA-DB18-4A73-BF55-4CF21988FA7A}" srcOrd="0" destOrd="0" presId="urn:microsoft.com/office/officeart/2005/8/layout/matrix1"/>
    <dgm:cxn modelId="{AC1D1F38-3528-41E9-82F6-5754CE4C4153}" type="presParOf" srcId="{E4865CDA-DB18-4A73-BF55-4CF21988FA7A}" destId="{23D1ED3E-E35C-4DEF-BBFD-E8304FAD7BAE}" srcOrd="0" destOrd="0" presId="urn:microsoft.com/office/officeart/2005/8/layout/matrix1"/>
    <dgm:cxn modelId="{DCA9A505-DCAC-42C6-A68D-34FF45962A35}" type="presParOf" srcId="{E4865CDA-DB18-4A73-BF55-4CF21988FA7A}" destId="{4E105BE0-6C02-4441-A532-23F83CE21F0B}" srcOrd="1" destOrd="0" presId="urn:microsoft.com/office/officeart/2005/8/layout/matrix1"/>
    <dgm:cxn modelId="{DE8C29F3-C30B-4072-A729-8561D9075568}" type="presParOf" srcId="{E4865CDA-DB18-4A73-BF55-4CF21988FA7A}" destId="{40372361-A523-43B1-891E-F04C8A03DDE3}" srcOrd="2" destOrd="0" presId="urn:microsoft.com/office/officeart/2005/8/layout/matrix1"/>
    <dgm:cxn modelId="{144B4F2E-D8D3-40F1-A8DF-8547DC8F5B32}" type="presParOf" srcId="{E4865CDA-DB18-4A73-BF55-4CF21988FA7A}" destId="{15ABE9E1-34AF-44AA-8686-78FCD46F44E1}" srcOrd="3" destOrd="0" presId="urn:microsoft.com/office/officeart/2005/8/layout/matrix1"/>
    <dgm:cxn modelId="{F140811D-DEF8-488C-B236-8D8FA17A863F}" type="presParOf" srcId="{E4865CDA-DB18-4A73-BF55-4CF21988FA7A}" destId="{8C11436C-E91C-4CB1-A0FD-6AE4E633515D}" srcOrd="4" destOrd="0" presId="urn:microsoft.com/office/officeart/2005/8/layout/matrix1"/>
    <dgm:cxn modelId="{F08217E9-B090-4629-B3D2-4810C38C154F}" type="presParOf" srcId="{E4865CDA-DB18-4A73-BF55-4CF21988FA7A}" destId="{CB7EC4CD-C369-4C59-B0B8-64293B88985A}" srcOrd="5" destOrd="0" presId="urn:microsoft.com/office/officeart/2005/8/layout/matrix1"/>
    <dgm:cxn modelId="{A5C638A3-EDC1-4F7D-9DBD-E463997653B6}" type="presParOf" srcId="{E4865CDA-DB18-4A73-BF55-4CF21988FA7A}" destId="{95581F6C-B070-4C4C-AE5B-E1B1E944C5A5}" srcOrd="6" destOrd="0" presId="urn:microsoft.com/office/officeart/2005/8/layout/matrix1"/>
    <dgm:cxn modelId="{67AB7926-E055-4A1A-BB56-3E1A1B97C8AC}" type="presParOf" srcId="{E4865CDA-DB18-4A73-BF55-4CF21988FA7A}" destId="{42DF8A52-3473-45BA-B671-1BA515C8656E}" srcOrd="7" destOrd="0" presId="urn:microsoft.com/office/officeart/2005/8/layout/matrix1"/>
    <dgm:cxn modelId="{7320474F-86D8-47C1-9CEE-160BDF22F889}" type="presParOf" srcId="{37235496-673B-4DB2-B3EC-1809024A8C02}" destId="{EE8E5B49-B266-438A-82D6-F879863E7C7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0D6008-59EA-4400-8173-E65759CCFA99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44B0A4-2B42-465B-9AB4-B6F1D675B55E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4400" dirty="0">
              <a:solidFill>
                <a:schemeClr val="bg1"/>
              </a:solidFill>
              <a:latin typeface="NeueHaasGroteskDisp Std" panose="020B0804020202020204" pitchFamily="34" charset="0"/>
            </a:rPr>
            <a:t>4 Patterns</a:t>
          </a:r>
        </a:p>
      </dgm:t>
    </dgm:pt>
    <dgm:pt modelId="{29B71863-0363-448D-8CAC-43EA7C9FAE0A}" type="parTrans" cxnId="{32595EEC-355E-4500-BF67-A3B066FA4533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EFEA36B7-2E9C-4161-8A48-3001E389632F}" type="sibTrans" cxnId="{32595EEC-355E-4500-BF67-A3B066FA4533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274426EE-B0A4-4933-A1C3-99AE90848418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b="1" dirty="0">
              <a:latin typeface="Sanchez Slab Light" panose="02000000000000000000" pitchFamily="50" charset="0"/>
            </a:rPr>
            <a:t>Thoughts</a:t>
          </a:r>
        </a:p>
      </dgm:t>
    </dgm:pt>
    <dgm:pt modelId="{233A7681-5D34-44F9-8017-0BDCF919A995}" type="parTrans" cxnId="{4F892E8D-3F78-4D52-A06A-A01338970103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64819521-CD6B-4DA6-A877-756AD642A8C3}" type="sibTrans" cxnId="{4F892E8D-3F78-4D52-A06A-A01338970103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3AEEF37C-CF2A-4FEF-91BA-FA5BDD79421E}">
      <dgm:prSet phldrT="[Text]" phldr="1"/>
      <dgm:spPr>
        <a:solidFill>
          <a:srgbClr val="00B0F0"/>
        </a:solidFill>
      </dgm:spPr>
      <dgm:t>
        <a:bodyPr/>
        <a:lstStyle/>
        <a:p>
          <a:pPr algn="ctr"/>
          <a:endParaRPr lang="en-US" sz="2000" dirty="0">
            <a:latin typeface="Sanchez Slab Light" panose="02000000000000000000" pitchFamily="50" charset="0"/>
          </a:endParaRPr>
        </a:p>
      </dgm:t>
    </dgm:pt>
    <dgm:pt modelId="{02FC71E1-0356-400A-8609-35A8DBEF94D7}" type="parTrans" cxnId="{ED766DF1-CCE3-4AF5-830C-5BAB2319A6CE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8898801E-FD49-42E1-B746-DF0DECF9F6DD}" type="sibTrans" cxnId="{ED766DF1-CCE3-4AF5-830C-5BAB2319A6CE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E6BB5ED3-0CAB-4D20-89FF-06012FB25C8B}">
      <dgm:prSet phldrT="[Text]" phldr="1"/>
      <dgm:spPr>
        <a:solidFill>
          <a:srgbClr val="00B0F0"/>
        </a:solidFill>
      </dgm:spPr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C28A3710-E1CC-4AF7-A4D1-496C4D61A560}" type="parTrans" cxnId="{9A532989-B8B1-44FF-AA58-AB16CA73633D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669665E4-5483-4E15-8F92-810DF2222DF5}" type="sibTrans" cxnId="{9A532989-B8B1-44FF-AA58-AB16CA73633D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A7FD2F47-F664-47A9-8743-DA0CF8DFAB3F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b="1" dirty="0">
              <a:latin typeface="Sanchez Slab Light" panose="02000000000000000000" pitchFamily="50" charset="0"/>
            </a:rPr>
            <a:t>Relationships</a:t>
          </a:r>
        </a:p>
      </dgm:t>
    </dgm:pt>
    <dgm:pt modelId="{A6C5AFB2-3D92-4BD9-83F3-E7CAAE883F60}" type="parTrans" cxnId="{E6F11111-47E6-4760-82FA-EDB3FDA3A5AB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28109577-45FF-4D68-95E0-5178BFDD467E}" type="sibTrans" cxnId="{E6F11111-47E6-4760-82FA-EDB3FDA3A5AB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CBA91DB1-77BF-48B3-931E-1B28A70C236D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b="1" dirty="0">
              <a:latin typeface="Sanchez Slab Light" panose="02000000000000000000" pitchFamily="50" charset="0"/>
            </a:rPr>
            <a:t>Ego</a:t>
          </a:r>
        </a:p>
      </dgm:t>
    </dgm:pt>
    <dgm:pt modelId="{994FA8CD-CE50-431B-9FED-C497E84B9C54}" type="parTrans" cxnId="{AB77B005-3FC2-4C18-BB8A-B2413B12DA25}">
      <dgm:prSet/>
      <dgm:spPr/>
      <dgm:t>
        <a:bodyPr/>
        <a:lstStyle/>
        <a:p>
          <a:endParaRPr lang="en-US"/>
        </a:p>
      </dgm:t>
    </dgm:pt>
    <dgm:pt modelId="{02FFE413-7829-49CD-9793-D89316762464}" type="sibTrans" cxnId="{AB77B005-3FC2-4C18-BB8A-B2413B12DA25}">
      <dgm:prSet/>
      <dgm:spPr/>
      <dgm:t>
        <a:bodyPr/>
        <a:lstStyle/>
        <a:p>
          <a:endParaRPr lang="en-US"/>
        </a:p>
      </dgm:t>
    </dgm:pt>
    <dgm:pt modelId="{5AE23D6E-5F55-4195-8754-7CEE657AAF45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b="1" dirty="0">
              <a:latin typeface="Sanchez Slab Light" panose="02000000000000000000" pitchFamily="50" charset="0"/>
            </a:rPr>
            <a:t>Operations</a:t>
          </a:r>
        </a:p>
      </dgm:t>
    </dgm:pt>
    <dgm:pt modelId="{19A8649F-2ABC-4646-AD4A-C3B28C411698}" type="sibTrans" cxnId="{1E24998B-3F02-4ABE-A2F5-1E372BE5B070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002E59C5-CF0B-470A-B9A4-51744F31D094}" type="parTrans" cxnId="{1E24998B-3F02-4ABE-A2F5-1E372BE5B070}">
      <dgm:prSet/>
      <dgm:spPr/>
      <dgm:t>
        <a:bodyPr/>
        <a:lstStyle/>
        <a:p>
          <a:pPr algn="ctr"/>
          <a:endParaRPr lang="en-US" sz="2000">
            <a:latin typeface="Sanchez Slab Light" panose="02000000000000000000" pitchFamily="50" charset="0"/>
          </a:endParaRPr>
        </a:p>
      </dgm:t>
    </dgm:pt>
    <dgm:pt modelId="{8F70204C-520B-4326-ADF7-3F2890FAEAAE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dirty="0">
              <a:latin typeface="Sanchez Slab Light" panose="02000000000000000000" pitchFamily="50" charset="0"/>
            </a:rPr>
            <a:t>Self care &amp; inner work</a:t>
          </a:r>
        </a:p>
      </dgm:t>
    </dgm:pt>
    <dgm:pt modelId="{7F888742-D261-44E7-8316-71CBAC456C7A}" type="sibTrans" cxnId="{4BD8F5E5-8E8D-4D47-A6D8-0E5B7864DDBD}">
      <dgm:prSet/>
      <dgm:spPr/>
      <dgm:t>
        <a:bodyPr/>
        <a:lstStyle/>
        <a:p>
          <a:endParaRPr lang="en-US"/>
        </a:p>
      </dgm:t>
    </dgm:pt>
    <dgm:pt modelId="{F8F5C331-62CE-4695-851C-E0ECD02D6A6E}" type="parTrans" cxnId="{4BD8F5E5-8E8D-4D47-A6D8-0E5B7864DDBD}">
      <dgm:prSet/>
      <dgm:spPr/>
      <dgm:t>
        <a:bodyPr/>
        <a:lstStyle/>
        <a:p>
          <a:endParaRPr lang="en-US"/>
        </a:p>
      </dgm:t>
    </dgm:pt>
    <dgm:pt modelId="{CBE98C66-5583-4DFD-B8AC-84506A4B8B64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dirty="0">
              <a:latin typeface="Sanchez Slab Light" panose="02000000000000000000" pitchFamily="50" charset="0"/>
            </a:rPr>
            <a:t>Accessible &amp; transparent</a:t>
          </a:r>
        </a:p>
      </dgm:t>
    </dgm:pt>
    <dgm:pt modelId="{E89A5F2A-8DE4-46C4-ACF3-6AA46417DE62}" type="sibTrans" cxnId="{547B8488-A8CA-418A-ABE4-B1FCC3775420}">
      <dgm:prSet/>
      <dgm:spPr/>
      <dgm:t>
        <a:bodyPr/>
        <a:lstStyle/>
        <a:p>
          <a:endParaRPr lang="en-US"/>
        </a:p>
      </dgm:t>
    </dgm:pt>
    <dgm:pt modelId="{E9FE98B3-9AEF-4EDB-BE44-94A91C3D9A17}" type="parTrans" cxnId="{547B8488-A8CA-418A-ABE4-B1FCC3775420}">
      <dgm:prSet/>
      <dgm:spPr/>
      <dgm:t>
        <a:bodyPr/>
        <a:lstStyle/>
        <a:p>
          <a:endParaRPr lang="en-US"/>
        </a:p>
      </dgm:t>
    </dgm:pt>
    <dgm:pt modelId="{FE789F5F-545D-470C-A4D6-C2E40F911E64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2000" dirty="0">
              <a:latin typeface="Sanchez Slab Light" panose="02000000000000000000" pitchFamily="50" charset="0"/>
            </a:rPr>
            <a:t>Develop others</a:t>
          </a:r>
        </a:p>
      </dgm:t>
    </dgm:pt>
    <dgm:pt modelId="{8E0D265E-C847-4857-93D3-99A5A79672C3}" type="sibTrans" cxnId="{1C23C4A1-BC3C-46ED-907E-C8282D1DAA1A}">
      <dgm:prSet/>
      <dgm:spPr/>
      <dgm:t>
        <a:bodyPr/>
        <a:lstStyle/>
        <a:p>
          <a:endParaRPr lang="en-US"/>
        </a:p>
      </dgm:t>
    </dgm:pt>
    <dgm:pt modelId="{A308A85B-EB00-4980-BE2A-FAC166608124}" type="parTrans" cxnId="{1C23C4A1-BC3C-46ED-907E-C8282D1DAA1A}">
      <dgm:prSet/>
      <dgm:spPr/>
      <dgm:t>
        <a:bodyPr/>
        <a:lstStyle/>
        <a:p>
          <a:endParaRPr lang="en-US"/>
        </a:p>
      </dgm:t>
    </dgm:pt>
    <dgm:pt modelId="{37235496-673B-4DB2-B3EC-1809024A8C02}" type="pres">
      <dgm:prSet presAssocID="{480D6008-59EA-4400-8173-E65759CCFA99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4865CDA-DB18-4A73-BF55-4CF21988FA7A}" type="pres">
      <dgm:prSet presAssocID="{480D6008-59EA-4400-8173-E65759CCFA99}" presName="matrix" presStyleCnt="0"/>
      <dgm:spPr/>
    </dgm:pt>
    <dgm:pt modelId="{23D1ED3E-E35C-4DEF-BBFD-E8304FAD7BAE}" type="pres">
      <dgm:prSet presAssocID="{480D6008-59EA-4400-8173-E65759CCFA99}" presName="tile1" presStyleLbl="node1" presStyleIdx="0" presStyleCnt="4" custLinFactNeighborX="11898" custLinFactNeighborY="11087"/>
      <dgm:spPr/>
    </dgm:pt>
    <dgm:pt modelId="{4E105BE0-6C02-4441-A532-23F83CE21F0B}" type="pres">
      <dgm:prSet presAssocID="{480D6008-59EA-4400-8173-E65759CCFA9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0372361-A523-43B1-891E-F04C8A03DDE3}" type="pres">
      <dgm:prSet presAssocID="{480D6008-59EA-4400-8173-E65759CCFA99}" presName="tile2" presStyleLbl="node1" presStyleIdx="1" presStyleCnt="4" custLinFactNeighborX="-4494" custLinFactNeighborY="11468"/>
      <dgm:spPr/>
    </dgm:pt>
    <dgm:pt modelId="{15ABE9E1-34AF-44AA-8686-78FCD46F44E1}" type="pres">
      <dgm:prSet presAssocID="{480D6008-59EA-4400-8173-E65759CCFA9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C11436C-E91C-4CB1-A0FD-6AE4E633515D}" type="pres">
      <dgm:prSet presAssocID="{480D6008-59EA-4400-8173-E65759CCFA99}" presName="tile3" presStyleLbl="node1" presStyleIdx="2" presStyleCnt="4" custLinFactNeighborX="11566" custLinFactNeighborY="-11849"/>
      <dgm:spPr/>
    </dgm:pt>
    <dgm:pt modelId="{CB7EC4CD-C369-4C59-B0B8-64293B88985A}" type="pres">
      <dgm:prSet presAssocID="{480D6008-59EA-4400-8173-E65759CCFA9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5581F6C-B070-4C4C-AE5B-E1B1E944C5A5}" type="pres">
      <dgm:prSet presAssocID="{480D6008-59EA-4400-8173-E65759CCFA99}" presName="tile4" presStyleLbl="node1" presStyleIdx="3" presStyleCnt="4" custLinFactNeighborX="-6420" custLinFactNeighborY="-12799"/>
      <dgm:spPr/>
    </dgm:pt>
    <dgm:pt modelId="{42DF8A52-3473-45BA-B671-1BA515C8656E}" type="pres">
      <dgm:prSet presAssocID="{480D6008-59EA-4400-8173-E65759CCFA9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E8E5B49-B266-438A-82D6-F879863E7C72}" type="pres">
      <dgm:prSet presAssocID="{480D6008-59EA-4400-8173-E65759CCFA99}" presName="centerTile" presStyleLbl="fgShp" presStyleIdx="0" presStyleCnt="1" custScaleX="145000">
        <dgm:presLayoutVars>
          <dgm:chMax val="0"/>
          <dgm:chPref val="0"/>
        </dgm:presLayoutVars>
      </dgm:prSet>
      <dgm:spPr/>
    </dgm:pt>
  </dgm:ptLst>
  <dgm:cxnLst>
    <dgm:cxn modelId="{AB77B005-3FC2-4C18-BB8A-B2413B12DA25}" srcId="{9944B0A4-2B42-465B-9AB4-B6F1D675B55E}" destId="{CBA91DB1-77BF-48B3-931E-1B28A70C236D}" srcOrd="3" destOrd="0" parTransId="{994FA8CD-CE50-431B-9FED-C497E84B9C54}" sibTransId="{02FFE413-7829-49CD-9793-D89316762464}"/>
    <dgm:cxn modelId="{8F1E730B-B82D-4639-A5DD-8381EA90B10E}" type="presOf" srcId="{CBA91DB1-77BF-48B3-931E-1B28A70C236D}" destId="{42DF8A52-3473-45BA-B671-1BA515C8656E}" srcOrd="1" destOrd="0" presId="urn:microsoft.com/office/officeart/2005/8/layout/matrix1"/>
    <dgm:cxn modelId="{3DF5AE0F-6781-48B7-BE09-8C397612199F}" type="presOf" srcId="{A7FD2F47-F664-47A9-8743-DA0CF8DFAB3F}" destId="{40372361-A523-43B1-891E-F04C8A03DDE3}" srcOrd="0" destOrd="0" presId="urn:microsoft.com/office/officeart/2005/8/layout/matrix1"/>
    <dgm:cxn modelId="{E6F11111-47E6-4760-82FA-EDB3FDA3A5AB}" srcId="{9944B0A4-2B42-465B-9AB4-B6F1D675B55E}" destId="{A7FD2F47-F664-47A9-8743-DA0CF8DFAB3F}" srcOrd="1" destOrd="0" parTransId="{A6C5AFB2-3D92-4BD9-83F3-E7CAAE883F60}" sibTransId="{28109577-45FF-4D68-95E0-5178BFDD467E}"/>
    <dgm:cxn modelId="{0BCE8715-C26C-4461-9607-D0B30D41916F}" type="presOf" srcId="{FE789F5F-545D-470C-A4D6-C2E40F911E64}" destId="{8C11436C-E91C-4CB1-A0FD-6AE4E633515D}" srcOrd="0" destOrd="3" presId="urn:microsoft.com/office/officeart/2005/8/layout/matrix1"/>
    <dgm:cxn modelId="{AF1C9822-C8DA-4DB3-A4F6-6611D8B60E48}" type="presOf" srcId="{8F70204C-520B-4326-ADF7-3F2890FAEAAE}" destId="{CB7EC4CD-C369-4C59-B0B8-64293B88985A}" srcOrd="1" destOrd="1" presId="urn:microsoft.com/office/officeart/2005/8/layout/matrix1"/>
    <dgm:cxn modelId="{69C76A30-3CA0-43D1-9068-52A64A6220EC}" type="presOf" srcId="{8F70204C-520B-4326-ADF7-3F2890FAEAAE}" destId="{8C11436C-E91C-4CB1-A0FD-6AE4E633515D}" srcOrd="0" destOrd="1" presId="urn:microsoft.com/office/officeart/2005/8/layout/matrix1"/>
    <dgm:cxn modelId="{75949B41-673E-4C2D-999D-954A75E242C2}" type="presOf" srcId="{CBE98C66-5583-4DFD-B8AC-84506A4B8B64}" destId="{CB7EC4CD-C369-4C59-B0B8-64293B88985A}" srcOrd="1" destOrd="2" presId="urn:microsoft.com/office/officeart/2005/8/layout/matrix1"/>
    <dgm:cxn modelId="{FF6B436A-43B0-4A6E-A3DF-AA02005102AF}" type="presOf" srcId="{9944B0A4-2B42-465B-9AB4-B6F1D675B55E}" destId="{EE8E5B49-B266-438A-82D6-F879863E7C72}" srcOrd="0" destOrd="0" presId="urn:microsoft.com/office/officeart/2005/8/layout/matrix1"/>
    <dgm:cxn modelId="{26B4416E-A65A-42C8-9AE8-ECFF8BCEBC8E}" type="presOf" srcId="{CBA91DB1-77BF-48B3-931E-1B28A70C236D}" destId="{95581F6C-B070-4C4C-AE5B-E1B1E944C5A5}" srcOrd="0" destOrd="0" presId="urn:microsoft.com/office/officeart/2005/8/layout/matrix1"/>
    <dgm:cxn modelId="{6446A771-4236-48AF-8EA9-2FFE6C4ED28F}" type="presOf" srcId="{A7FD2F47-F664-47A9-8743-DA0CF8DFAB3F}" destId="{15ABE9E1-34AF-44AA-8686-78FCD46F44E1}" srcOrd="1" destOrd="0" presId="urn:microsoft.com/office/officeart/2005/8/layout/matrix1"/>
    <dgm:cxn modelId="{F7F0DF77-F5A6-4C82-AFC9-4CA5BDB983C2}" type="presOf" srcId="{480D6008-59EA-4400-8173-E65759CCFA99}" destId="{37235496-673B-4DB2-B3EC-1809024A8C02}" srcOrd="0" destOrd="0" presId="urn:microsoft.com/office/officeart/2005/8/layout/matrix1"/>
    <dgm:cxn modelId="{547B8488-A8CA-418A-ABE4-B1FCC3775420}" srcId="{5AE23D6E-5F55-4195-8754-7CEE657AAF45}" destId="{CBE98C66-5583-4DFD-B8AC-84506A4B8B64}" srcOrd="1" destOrd="0" parTransId="{E9FE98B3-9AEF-4EDB-BE44-94A91C3D9A17}" sibTransId="{E89A5F2A-8DE4-46C4-ACF3-6AA46417DE62}"/>
    <dgm:cxn modelId="{9A532989-B8B1-44FF-AA58-AB16CA73633D}" srcId="{3AEEF37C-CF2A-4FEF-91BA-FA5BDD79421E}" destId="{E6BB5ED3-0CAB-4D20-89FF-06012FB25C8B}" srcOrd="0" destOrd="0" parTransId="{C28A3710-E1CC-4AF7-A4D1-496C4D61A560}" sibTransId="{669665E4-5483-4E15-8F92-810DF2222DF5}"/>
    <dgm:cxn modelId="{1E24998B-3F02-4ABE-A2F5-1E372BE5B070}" srcId="{9944B0A4-2B42-465B-9AB4-B6F1D675B55E}" destId="{5AE23D6E-5F55-4195-8754-7CEE657AAF45}" srcOrd="2" destOrd="0" parTransId="{002E59C5-CF0B-470A-B9A4-51744F31D094}" sibTransId="{19A8649F-2ABC-4646-AD4A-C3B28C411698}"/>
    <dgm:cxn modelId="{4F892E8D-3F78-4D52-A06A-A01338970103}" srcId="{9944B0A4-2B42-465B-9AB4-B6F1D675B55E}" destId="{274426EE-B0A4-4933-A1C3-99AE90848418}" srcOrd="0" destOrd="0" parTransId="{233A7681-5D34-44F9-8017-0BDCF919A995}" sibTransId="{64819521-CD6B-4DA6-A877-756AD642A8C3}"/>
    <dgm:cxn modelId="{525F4290-EC2F-4C52-A573-318BC42A3605}" type="presOf" srcId="{5AE23D6E-5F55-4195-8754-7CEE657AAF45}" destId="{CB7EC4CD-C369-4C59-B0B8-64293B88985A}" srcOrd="1" destOrd="0" presId="urn:microsoft.com/office/officeart/2005/8/layout/matrix1"/>
    <dgm:cxn modelId="{1C23C4A1-BC3C-46ED-907E-C8282D1DAA1A}" srcId="{5AE23D6E-5F55-4195-8754-7CEE657AAF45}" destId="{FE789F5F-545D-470C-A4D6-C2E40F911E64}" srcOrd="2" destOrd="0" parTransId="{A308A85B-EB00-4980-BE2A-FAC166608124}" sibTransId="{8E0D265E-C847-4857-93D3-99A5A79672C3}"/>
    <dgm:cxn modelId="{BBD23ABC-7B5F-4615-A71B-133FBC83BF2A}" type="presOf" srcId="{FE789F5F-545D-470C-A4D6-C2E40F911E64}" destId="{CB7EC4CD-C369-4C59-B0B8-64293B88985A}" srcOrd="1" destOrd="3" presId="urn:microsoft.com/office/officeart/2005/8/layout/matrix1"/>
    <dgm:cxn modelId="{D81228DA-B3CC-4301-B8AD-C1AEA6D93D05}" type="presOf" srcId="{274426EE-B0A4-4933-A1C3-99AE90848418}" destId="{4E105BE0-6C02-4441-A532-23F83CE21F0B}" srcOrd="1" destOrd="0" presId="urn:microsoft.com/office/officeart/2005/8/layout/matrix1"/>
    <dgm:cxn modelId="{4BD8F5E5-8E8D-4D47-A6D8-0E5B7864DDBD}" srcId="{5AE23D6E-5F55-4195-8754-7CEE657AAF45}" destId="{8F70204C-520B-4326-ADF7-3F2890FAEAAE}" srcOrd="0" destOrd="0" parTransId="{F8F5C331-62CE-4695-851C-E0ECD02D6A6E}" sibTransId="{7F888742-D261-44E7-8316-71CBAC456C7A}"/>
    <dgm:cxn modelId="{2F95EAE6-E7FE-4A5D-93C1-B8E265B345CC}" type="presOf" srcId="{CBE98C66-5583-4DFD-B8AC-84506A4B8B64}" destId="{8C11436C-E91C-4CB1-A0FD-6AE4E633515D}" srcOrd="0" destOrd="2" presId="urn:microsoft.com/office/officeart/2005/8/layout/matrix1"/>
    <dgm:cxn modelId="{DA8241E8-593E-4CFF-8834-9B11CF3C6E83}" type="presOf" srcId="{274426EE-B0A4-4933-A1C3-99AE90848418}" destId="{23D1ED3E-E35C-4DEF-BBFD-E8304FAD7BAE}" srcOrd="0" destOrd="0" presId="urn:microsoft.com/office/officeart/2005/8/layout/matrix1"/>
    <dgm:cxn modelId="{32595EEC-355E-4500-BF67-A3B066FA4533}" srcId="{480D6008-59EA-4400-8173-E65759CCFA99}" destId="{9944B0A4-2B42-465B-9AB4-B6F1D675B55E}" srcOrd="0" destOrd="0" parTransId="{29B71863-0363-448D-8CAC-43EA7C9FAE0A}" sibTransId="{EFEA36B7-2E9C-4161-8A48-3001E389632F}"/>
    <dgm:cxn modelId="{5FB851EE-8C2A-47EF-B480-CC4ACF083024}" type="presOf" srcId="{5AE23D6E-5F55-4195-8754-7CEE657AAF45}" destId="{8C11436C-E91C-4CB1-A0FD-6AE4E633515D}" srcOrd="0" destOrd="0" presId="urn:microsoft.com/office/officeart/2005/8/layout/matrix1"/>
    <dgm:cxn modelId="{ED766DF1-CCE3-4AF5-830C-5BAB2319A6CE}" srcId="{480D6008-59EA-4400-8173-E65759CCFA99}" destId="{3AEEF37C-CF2A-4FEF-91BA-FA5BDD79421E}" srcOrd="1" destOrd="0" parTransId="{02FC71E1-0356-400A-8609-35A8DBEF94D7}" sibTransId="{8898801E-FD49-42E1-B746-DF0DECF9F6DD}"/>
    <dgm:cxn modelId="{23BB5C65-C34D-40ED-B0AA-D01FFE9CE787}" type="presParOf" srcId="{37235496-673B-4DB2-B3EC-1809024A8C02}" destId="{E4865CDA-DB18-4A73-BF55-4CF21988FA7A}" srcOrd="0" destOrd="0" presId="urn:microsoft.com/office/officeart/2005/8/layout/matrix1"/>
    <dgm:cxn modelId="{AC1D1F38-3528-41E9-82F6-5754CE4C4153}" type="presParOf" srcId="{E4865CDA-DB18-4A73-BF55-4CF21988FA7A}" destId="{23D1ED3E-E35C-4DEF-BBFD-E8304FAD7BAE}" srcOrd="0" destOrd="0" presId="urn:microsoft.com/office/officeart/2005/8/layout/matrix1"/>
    <dgm:cxn modelId="{DCA9A505-DCAC-42C6-A68D-34FF45962A35}" type="presParOf" srcId="{E4865CDA-DB18-4A73-BF55-4CF21988FA7A}" destId="{4E105BE0-6C02-4441-A532-23F83CE21F0B}" srcOrd="1" destOrd="0" presId="urn:microsoft.com/office/officeart/2005/8/layout/matrix1"/>
    <dgm:cxn modelId="{DE8C29F3-C30B-4072-A729-8561D9075568}" type="presParOf" srcId="{E4865CDA-DB18-4A73-BF55-4CF21988FA7A}" destId="{40372361-A523-43B1-891E-F04C8A03DDE3}" srcOrd="2" destOrd="0" presId="urn:microsoft.com/office/officeart/2005/8/layout/matrix1"/>
    <dgm:cxn modelId="{144B4F2E-D8D3-40F1-A8DF-8547DC8F5B32}" type="presParOf" srcId="{E4865CDA-DB18-4A73-BF55-4CF21988FA7A}" destId="{15ABE9E1-34AF-44AA-8686-78FCD46F44E1}" srcOrd="3" destOrd="0" presId="urn:microsoft.com/office/officeart/2005/8/layout/matrix1"/>
    <dgm:cxn modelId="{F140811D-DEF8-488C-B236-8D8FA17A863F}" type="presParOf" srcId="{E4865CDA-DB18-4A73-BF55-4CF21988FA7A}" destId="{8C11436C-E91C-4CB1-A0FD-6AE4E633515D}" srcOrd="4" destOrd="0" presId="urn:microsoft.com/office/officeart/2005/8/layout/matrix1"/>
    <dgm:cxn modelId="{F08217E9-B090-4629-B3D2-4810C38C154F}" type="presParOf" srcId="{E4865CDA-DB18-4A73-BF55-4CF21988FA7A}" destId="{CB7EC4CD-C369-4C59-B0B8-64293B88985A}" srcOrd="5" destOrd="0" presId="urn:microsoft.com/office/officeart/2005/8/layout/matrix1"/>
    <dgm:cxn modelId="{A5C638A3-EDC1-4F7D-9DBD-E463997653B6}" type="presParOf" srcId="{E4865CDA-DB18-4A73-BF55-4CF21988FA7A}" destId="{95581F6C-B070-4C4C-AE5B-E1B1E944C5A5}" srcOrd="6" destOrd="0" presId="urn:microsoft.com/office/officeart/2005/8/layout/matrix1"/>
    <dgm:cxn modelId="{67AB7926-E055-4A1A-BB56-3E1A1B97C8AC}" type="presParOf" srcId="{E4865CDA-DB18-4A73-BF55-4CF21988FA7A}" destId="{42DF8A52-3473-45BA-B671-1BA515C8656E}" srcOrd="7" destOrd="0" presId="urn:microsoft.com/office/officeart/2005/8/layout/matrix1"/>
    <dgm:cxn modelId="{7320474F-86D8-47C1-9CEE-160BDF22F889}" type="presParOf" srcId="{37235496-673B-4DB2-B3EC-1809024A8C02}" destId="{EE8E5B49-B266-438A-82D6-F879863E7C7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0D6008-59EA-4400-8173-E65759CCFA99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44B0A4-2B42-465B-9AB4-B6F1D675B55E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4800" dirty="0">
              <a:solidFill>
                <a:schemeClr val="bg1"/>
              </a:solidFill>
              <a:latin typeface="NeueHaasGroteskDisp Std" panose="020B0804020202020204" pitchFamily="34" charset="0"/>
            </a:rPr>
            <a:t>4 Patterns</a:t>
          </a:r>
        </a:p>
      </dgm:t>
    </dgm:pt>
    <dgm:pt modelId="{29B71863-0363-448D-8CAC-43EA7C9FAE0A}" type="parTrans" cxnId="{32595EEC-355E-4500-BF67-A3B066FA4533}">
      <dgm:prSet/>
      <dgm:spPr/>
      <dgm:t>
        <a:bodyPr/>
        <a:lstStyle/>
        <a:p>
          <a:pPr algn="ctr"/>
          <a:endParaRPr lang="en-US" sz="3600">
            <a:latin typeface="Sanchez Slab Light" panose="02000000000000000000" pitchFamily="50" charset="0"/>
          </a:endParaRPr>
        </a:p>
      </dgm:t>
    </dgm:pt>
    <dgm:pt modelId="{EFEA36B7-2E9C-4161-8A48-3001E389632F}" type="sibTrans" cxnId="{32595EEC-355E-4500-BF67-A3B066FA4533}">
      <dgm:prSet/>
      <dgm:spPr/>
      <dgm:t>
        <a:bodyPr/>
        <a:lstStyle/>
        <a:p>
          <a:pPr algn="ctr"/>
          <a:endParaRPr lang="en-US" sz="3600">
            <a:latin typeface="Sanchez Slab Light" panose="02000000000000000000" pitchFamily="50" charset="0"/>
          </a:endParaRPr>
        </a:p>
      </dgm:t>
    </dgm:pt>
    <dgm:pt modelId="{274426EE-B0A4-4933-A1C3-99AE90848418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3600" b="1" dirty="0">
              <a:latin typeface="Sanchez Slab Light" panose="02000000000000000000" pitchFamily="50" charset="0"/>
            </a:rPr>
            <a:t>Thoughts</a:t>
          </a:r>
        </a:p>
      </dgm:t>
    </dgm:pt>
    <dgm:pt modelId="{233A7681-5D34-44F9-8017-0BDCF919A995}" type="parTrans" cxnId="{4F892E8D-3F78-4D52-A06A-A01338970103}">
      <dgm:prSet/>
      <dgm:spPr/>
      <dgm:t>
        <a:bodyPr/>
        <a:lstStyle/>
        <a:p>
          <a:pPr algn="ctr"/>
          <a:endParaRPr lang="en-US" sz="3600">
            <a:latin typeface="Sanchez Slab Light" panose="02000000000000000000" pitchFamily="50" charset="0"/>
          </a:endParaRPr>
        </a:p>
      </dgm:t>
    </dgm:pt>
    <dgm:pt modelId="{64819521-CD6B-4DA6-A877-756AD642A8C3}" type="sibTrans" cxnId="{4F892E8D-3F78-4D52-A06A-A01338970103}">
      <dgm:prSet/>
      <dgm:spPr/>
      <dgm:t>
        <a:bodyPr/>
        <a:lstStyle/>
        <a:p>
          <a:pPr algn="ctr"/>
          <a:endParaRPr lang="en-US" sz="3600">
            <a:latin typeface="Sanchez Slab Light" panose="02000000000000000000" pitchFamily="50" charset="0"/>
          </a:endParaRPr>
        </a:p>
      </dgm:t>
    </dgm:pt>
    <dgm:pt modelId="{3AEEF37C-CF2A-4FEF-91BA-FA5BDD79421E}">
      <dgm:prSet phldrT="[Text]" phldr="1"/>
      <dgm:spPr>
        <a:solidFill>
          <a:srgbClr val="00B0F0"/>
        </a:solidFill>
      </dgm:spPr>
      <dgm:t>
        <a:bodyPr/>
        <a:lstStyle/>
        <a:p>
          <a:pPr algn="ctr"/>
          <a:endParaRPr lang="en-US" sz="3600" dirty="0">
            <a:latin typeface="Sanchez Slab Light" panose="02000000000000000000" pitchFamily="50" charset="0"/>
          </a:endParaRPr>
        </a:p>
      </dgm:t>
    </dgm:pt>
    <dgm:pt modelId="{02FC71E1-0356-400A-8609-35A8DBEF94D7}" type="parTrans" cxnId="{ED766DF1-CCE3-4AF5-830C-5BAB2319A6CE}">
      <dgm:prSet/>
      <dgm:spPr/>
      <dgm:t>
        <a:bodyPr/>
        <a:lstStyle/>
        <a:p>
          <a:pPr algn="ctr"/>
          <a:endParaRPr lang="en-US" sz="3600">
            <a:latin typeface="Sanchez Slab Light" panose="02000000000000000000" pitchFamily="50" charset="0"/>
          </a:endParaRPr>
        </a:p>
      </dgm:t>
    </dgm:pt>
    <dgm:pt modelId="{8898801E-FD49-42E1-B746-DF0DECF9F6DD}" type="sibTrans" cxnId="{ED766DF1-CCE3-4AF5-830C-5BAB2319A6CE}">
      <dgm:prSet/>
      <dgm:spPr/>
      <dgm:t>
        <a:bodyPr/>
        <a:lstStyle/>
        <a:p>
          <a:pPr algn="ctr"/>
          <a:endParaRPr lang="en-US" sz="3600">
            <a:latin typeface="Sanchez Slab Light" panose="02000000000000000000" pitchFamily="50" charset="0"/>
          </a:endParaRPr>
        </a:p>
      </dgm:t>
    </dgm:pt>
    <dgm:pt modelId="{E6BB5ED3-0CAB-4D20-89FF-06012FB25C8B}">
      <dgm:prSet phldrT="[Text]" phldr="1"/>
      <dgm:spPr>
        <a:solidFill>
          <a:srgbClr val="00B0F0"/>
        </a:solidFill>
      </dgm:spPr>
      <dgm:t>
        <a:bodyPr/>
        <a:lstStyle/>
        <a:p>
          <a:pPr algn="ctr"/>
          <a:endParaRPr lang="en-US" sz="3600">
            <a:latin typeface="Sanchez Slab Light" panose="02000000000000000000" pitchFamily="50" charset="0"/>
          </a:endParaRPr>
        </a:p>
      </dgm:t>
    </dgm:pt>
    <dgm:pt modelId="{C28A3710-E1CC-4AF7-A4D1-496C4D61A560}" type="parTrans" cxnId="{9A532989-B8B1-44FF-AA58-AB16CA73633D}">
      <dgm:prSet/>
      <dgm:spPr/>
      <dgm:t>
        <a:bodyPr/>
        <a:lstStyle/>
        <a:p>
          <a:pPr algn="ctr"/>
          <a:endParaRPr lang="en-US" sz="3600">
            <a:latin typeface="Sanchez Slab Light" panose="02000000000000000000" pitchFamily="50" charset="0"/>
          </a:endParaRPr>
        </a:p>
      </dgm:t>
    </dgm:pt>
    <dgm:pt modelId="{669665E4-5483-4E15-8F92-810DF2222DF5}" type="sibTrans" cxnId="{9A532989-B8B1-44FF-AA58-AB16CA73633D}">
      <dgm:prSet/>
      <dgm:spPr/>
      <dgm:t>
        <a:bodyPr/>
        <a:lstStyle/>
        <a:p>
          <a:pPr algn="ctr"/>
          <a:endParaRPr lang="en-US" sz="3600">
            <a:latin typeface="Sanchez Slab Light" panose="02000000000000000000" pitchFamily="50" charset="0"/>
          </a:endParaRPr>
        </a:p>
      </dgm:t>
    </dgm:pt>
    <dgm:pt modelId="{A7FD2F47-F664-47A9-8743-DA0CF8DFAB3F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3600" b="1" dirty="0">
              <a:latin typeface="Sanchez Slab Light" panose="02000000000000000000" pitchFamily="50" charset="0"/>
            </a:rPr>
            <a:t>Relationships</a:t>
          </a:r>
        </a:p>
      </dgm:t>
    </dgm:pt>
    <dgm:pt modelId="{A6C5AFB2-3D92-4BD9-83F3-E7CAAE883F60}" type="parTrans" cxnId="{E6F11111-47E6-4760-82FA-EDB3FDA3A5AB}">
      <dgm:prSet/>
      <dgm:spPr/>
      <dgm:t>
        <a:bodyPr/>
        <a:lstStyle/>
        <a:p>
          <a:pPr algn="ctr"/>
          <a:endParaRPr lang="en-US" sz="3600">
            <a:latin typeface="Sanchez Slab Light" panose="02000000000000000000" pitchFamily="50" charset="0"/>
          </a:endParaRPr>
        </a:p>
      </dgm:t>
    </dgm:pt>
    <dgm:pt modelId="{28109577-45FF-4D68-95E0-5178BFDD467E}" type="sibTrans" cxnId="{E6F11111-47E6-4760-82FA-EDB3FDA3A5AB}">
      <dgm:prSet/>
      <dgm:spPr/>
      <dgm:t>
        <a:bodyPr/>
        <a:lstStyle/>
        <a:p>
          <a:pPr algn="ctr"/>
          <a:endParaRPr lang="en-US" sz="3600">
            <a:latin typeface="Sanchez Slab Light" panose="02000000000000000000" pitchFamily="50" charset="0"/>
          </a:endParaRPr>
        </a:p>
      </dgm:t>
    </dgm:pt>
    <dgm:pt modelId="{CBA91DB1-77BF-48B3-931E-1B28A70C236D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3600" b="1" dirty="0">
              <a:latin typeface="Sanchez Slab Light" panose="02000000000000000000" pitchFamily="50" charset="0"/>
            </a:rPr>
            <a:t>Ego</a:t>
          </a:r>
        </a:p>
      </dgm:t>
    </dgm:pt>
    <dgm:pt modelId="{994FA8CD-CE50-431B-9FED-C497E84B9C54}" type="parTrans" cxnId="{AB77B005-3FC2-4C18-BB8A-B2413B12DA25}">
      <dgm:prSet/>
      <dgm:spPr/>
      <dgm:t>
        <a:bodyPr/>
        <a:lstStyle/>
        <a:p>
          <a:endParaRPr lang="en-US" sz="3600"/>
        </a:p>
      </dgm:t>
    </dgm:pt>
    <dgm:pt modelId="{02FFE413-7829-49CD-9793-D89316762464}" type="sibTrans" cxnId="{AB77B005-3FC2-4C18-BB8A-B2413B12DA25}">
      <dgm:prSet/>
      <dgm:spPr/>
      <dgm:t>
        <a:bodyPr/>
        <a:lstStyle/>
        <a:p>
          <a:endParaRPr lang="en-US" sz="3600"/>
        </a:p>
      </dgm:t>
    </dgm:pt>
    <dgm:pt modelId="{5AE23D6E-5F55-4195-8754-7CEE657AAF45}">
      <dgm:prSet phldrT="[Text]" custT="1"/>
      <dgm:spPr>
        <a:noFill/>
        <a:ln>
          <a:noFill/>
        </a:ln>
      </dgm:spPr>
      <dgm:t>
        <a:bodyPr/>
        <a:lstStyle/>
        <a:p>
          <a:pPr algn="ctr"/>
          <a:r>
            <a:rPr lang="en-US" sz="3600" b="1" dirty="0">
              <a:latin typeface="Sanchez Slab Light" panose="02000000000000000000" pitchFamily="50" charset="0"/>
            </a:rPr>
            <a:t>Operations</a:t>
          </a:r>
        </a:p>
      </dgm:t>
    </dgm:pt>
    <dgm:pt modelId="{19A8649F-2ABC-4646-AD4A-C3B28C411698}" type="sibTrans" cxnId="{1E24998B-3F02-4ABE-A2F5-1E372BE5B070}">
      <dgm:prSet/>
      <dgm:spPr/>
      <dgm:t>
        <a:bodyPr/>
        <a:lstStyle/>
        <a:p>
          <a:pPr algn="ctr"/>
          <a:endParaRPr lang="en-US" sz="3600">
            <a:latin typeface="Sanchez Slab Light" panose="02000000000000000000" pitchFamily="50" charset="0"/>
          </a:endParaRPr>
        </a:p>
      </dgm:t>
    </dgm:pt>
    <dgm:pt modelId="{002E59C5-CF0B-470A-B9A4-51744F31D094}" type="parTrans" cxnId="{1E24998B-3F02-4ABE-A2F5-1E372BE5B070}">
      <dgm:prSet/>
      <dgm:spPr/>
      <dgm:t>
        <a:bodyPr/>
        <a:lstStyle/>
        <a:p>
          <a:pPr algn="ctr"/>
          <a:endParaRPr lang="en-US" sz="3600">
            <a:latin typeface="Sanchez Slab Light" panose="02000000000000000000" pitchFamily="50" charset="0"/>
          </a:endParaRPr>
        </a:p>
      </dgm:t>
    </dgm:pt>
    <dgm:pt modelId="{37235496-673B-4DB2-B3EC-1809024A8C02}" type="pres">
      <dgm:prSet presAssocID="{480D6008-59EA-4400-8173-E65759CCFA99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4865CDA-DB18-4A73-BF55-4CF21988FA7A}" type="pres">
      <dgm:prSet presAssocID="{480D6008-59EA-4400-8173-E65759CCFA99}" presName="matrix" presStyleCnt="0"/>
      <dgm:spPr/>
    </dgm:pt>
    <dgm:pt modelId="{23D1ED3E-E35C-4DEF-BBFD-E8304FAD7BAE}" type="pres">
      <dgm:prSet presAssocID="{480D6008-59EA-4400-8173-E65759CCFA99}" presName="tile1" presStyleLbl="node1" presStyleIdx="0" presStyleCnt="4" custLinFactNeighborX="11898" custLinFactNeighborY="11087"/>
      <dgm:spPr/>
    </dgm:pt>
    <dgm:pt modelId="{4E105BE0-6C02-4441-A532-23F83CE21F0B}" type="pres">
      <dgm:prSet presAssocID="{480D6008-59EA-4400-8173-E65759CCFA9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0372361-A523-43B1-891E-F04C8A03DDE3}" type="pres">
      <dgm:prSet presAssocID="{480D6008-59EA-4400-8173-E65759CCFA99}" presName="tile2" presStyleLbl="node1" presStyleIdx="1" presStyleCnt="4" custLinFactNeighborX="-4494" custLinFactNeighborY="11468"/>
      <dgm:spPr/>
    </dgm:pt>
    <dgm:pt modelId="{15ABE9E1-34AF-44AA-8686-78FCD46F44E1}" type="pres">
      <dgm:prSet presAssocID="{480D6008-59EA-4400-8173-E65759CCFA9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C11436C-E91C-4CB1-A0FD-6AE4E633515D}" type="pres">
      <dgm:prSet presAssocID="{480D6008-59EA-4400-8173-E65759CCFA99}" presName="tile3" presStyleLbl="node1" presStyleIdx="2" presStyleCnt="4" custLinFactNeighborX="11566" custLinFactNeighborY="-11849"/>
      <dgm:spPr/>
    </dgm:pt>
    <dgm:pt modelId="{CB7EC4CD-C369-4C59-B0B8-64293B88985A}" type="pres">
      <dgm:prSet presAssocID="{480D6008-59EA-4400-8173-E65759CCFA9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5581F6C-B070-4C4C-AE5B-E1B1E944C5A5}" type="pres">
      <dgm:prSet presAssocID="{480D6008-59EA-4400-8173-E65759CCFA99}" presName="tile4" presStyleLbl="node1" presStyleIdx="3" presStyleCnt="4" custLinFactNeighborX="-6420" custLinFactNeighborY="-12799"/>
      <dgm:spPr/>
    </dgm:pt>
    <dgm:pt modelId="{42DF8A52-3473-45BA-B671-1BA515C8656E}" type="pres">
      <dgm:prSet presAssocID="{480D6008-59EA-4400-8173-E65759CCFA9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EE8E5B49-B266-438A-82D6-F879863E7C72}" type="pres">
      <dgm:prSet presAssocID="{480D6008-59EA-4400-8173-E65759CCFA99}" presName="centerTile" presStyleLbl="fgShp" presStyleIdx="0" presStyleCnt="1" custScaleX="145000">
        <dgm:presLayoutVars>
          <dgm:chMax val="0"/>
          <dgm:chPref val="0"/>
        </dgm:presLayoutVars>
      </dgm:prSet>
      <dgm:spPr/>
    </dgm:pt>
  </dgm:ptLst>
  <dgm:cxnLst>
    <dgm:cxn modelId="{AB77B005-3FC2-4C18-BB8A-B2413B12DA25}" srcId="{9944B0A4-2B42-465B-9AB4-B6F1D675B55E}" destId="{CBA91DB1-77BF-48B3-931E-1B28A70C236D}" srcOrd="3" destOrd="0" parTransId="{994FA8CD-CE50-431B-9FED-C497E84B9C54}" sibTransId="{02FFE413-7829-49CD-9793-D89316762464}"/>
    <dgm:cxn modelId="{8F1E730B-B82D-4639-A5DD-8381EA90B10E}" type="presOf" srcId="{CBA91DB1-77BF-48B3-931E-1B28A70C236D}" destId="{42DF8A52-3473-45BA-B671-1BA515C8656E}" srcOrd="1" destOrd="0" presId="urn:microsoft.com/office/officeart/2005/8/layout/matrix1"/>
    <dgm:cxn modelId="{3DF5AE0F-6781-48B7-BE09-8C397612199F}" type="presOf" srcId="{A7FD2F47-F664-47A9-8743-DA0CF8DFAB3F}" destId="{40372361-A523-43B1-891E-F04C8A03DDE3}" srcOrd="0" destOrd="0" presId="urn:microsoft.com/office/officeart/2005/8/layout/matrix1"/>
    <dgm:cxn modelId="{E6F11111-47E6-4760-82FA-EDB3FDA3A5AB}" srcId="{9944B0A4-2B42-465B-9AB4-B6F1D675B55E}" destId="{A7FD2F47-F664-47A9-8743-DA0CF8DFAB3F}" srcOrd="1" destOrd="0" parTransId="{A6C5AFB2-3D92-4BD9-83F3-E7CAAE883F60}" sibTransId="{28109577-45FF-4D68-95E0-5178BFDD467E}"/>
    <dgm:cxn modelId="{FF6B436A-43B0-4A6E-A3DF-AA02005102AF}" type="presOf" srcId="{9944B0A4-2B42-465B-9AB4-B6F1D675B55E}" destId="{EE8E5B49-B266-438A-82D6-F879863E7C72}" srcOrd="0" destOrd="0" presId="urn:microsoft.com/office/officeart/2005/8/layout/matrix1"/>
    <dgm:cxn modelId="{26B4416E-A65A-42C8-9AE8-ECFF8BCEBC8E}" type="presOf" srcId="{CBA91DB1-77BF-48B3-931E-1B28A70C236D}" destId="{95581F6C-B070-4C4C-AE5B-E1B1E944C5A5}" srcOrd="0" destOrd="0" presId="urn:microsoft.com/office/officeart/2005/8/layout/matrix1"/>
    <dgm:cxn modelId="{6446A771-4236-48AF-8EA9-2FFE6C4ED28F}" type="presOf" srcId="{A7FD2F47-F664-47A9-8743-DA0CF8DFAB3F}" destId="{15ABE9E1-34AF-44AA-8686-78FCD46F44E1}" srcOrd="1" destOrd="0" presId="urn:microsoft.com/office/officeart/2005/8/layout/matrix1"/>
    <dgm:cxn modelId="{F7F0DF77-F5A6-4C82-AFC9-4CA5BDB983C2}" type="presOf" srcId="{480D6008-59EA-4400-8173-E65759CCFA99}" destId="{37235496-673B-4DB2-B3EC-1809024A8C02}" srcOrd="0" destOrd="0" presId="urn:microsoft.com/office/officeart/2005/8/layout/matrix1"/>
    <dgm:cxn modelId="{9A532989-B8B1-44FF-AA58-AB16CA73633D}" srcId="{3AEEF37C-CF2A-4FEF-91BA-FA5BDD79421E}" destId="{E6BB5ED3-0CAB-4D20-89FF-06012FB25C8B}" srcOrd="0" destOrd="0" parTransId="{C28A3710-E1CC-4AF7-A4D1-496C4D61A560}" sibTransId="{669665E4-5483-4E15-8F92-810DF2222DF5}"/>
    <dgm:cxn modelId="{1E24998B-3F02-4ABE-A2F5-1E372BE5B070}" srcId="{9944B0A4-2B42-465B-9AB4-B6F1D675B55E}" destId="{5AE23D6E-5F55-4195-8754-7CEE657AAF45}" srcOrd="2" destOrd="0" parTransId="{002E59C5-CF0B-470A-B9A4-51744F31D094}" sibTransId="{19A8649F-2ABC-4646-AD4A-C3B28C411698}"/>
    <dgm:cxn modelId="{4F892E8D-3F78-4D52-A06A-A01338970103}" srcId="{9944B0A4-2B42-465B-9AB4-B6F1D675B55E}" destId="{274426EE-B0A4-4933-A1C3-99AE90848418}" srcOrd="0" destOrd="0" parTransId="{233A7681-5D34-44F9-8017-0BDCF919A995}" sibTransId="{64819521-CD6B-4DA6-A877-756AD642A8C3}"/>
    <dgm:cxn modelId="{525F4290-EC2F-4C52-A573-318BC42A3605}" type="presOf" srcId="{5AE23D6E-5F55-4195-8754-7CEE657AAF45}" destId="{CB7EC4CD-C369-4C59-B0B8-64293B88985A}" srcOrd="1" destOrd="0" presId="urn:microsoft.com/office/officeart/2005/8/layout/matrix1"/>
    <dgm:cxn modelId="{D81228DA-B3CC-4301-B8AD-C1AEA6D93D05}" type="presOf" srcId="{274426EE-B0A4-4933-A1C3-99AE90848418}" destId="{4E105BE0-6C02-4441-A532-23F83CE21F0B}" srcOrd="1" destOrd="0" presId="urn:microsoft.com/office/officeart/2005/8/layout/matrix1"/>
    <dgm:cxn modelId="{DA8241E8-593E-4CFF-8834-9B11CF3C6E83}" type="presOf" srcId="{274426EE-B0A4-4933-A1C3-99AE90848418}" destId="{23D1ED3E-E35C-4DEF-BBFD-E8304FAD7BAE}" srcOrd="0" destOrd="0" presId="urn:microsoft.com/office/officeart/2005/8/layout/matrix1"/>
    <dgm:cxn modelId="{32595EEC-355E-4500-BF67-A3B066FA4533}" srcId="{480D6008-59EA-4400-8173-E65759CCFA99}" destId="{9944B0A4-2B42-465B-9AB4-B6F1D675B55E}" srcOrd="0" destOrd="0" parTransId="{29B71863-0363-448D-8CAC-43EA7C9FAE0A}" sibTransId="{EFEA36B7-2E9C-4161-8A48-3001E389632F}"/>
    <dgm:cxn modelId="{5FB851EE-8C2A-47EF-B480-CC4ACF083024}" type="presOf" srcId="{5AE23D6E-5F55-4195-8754-7CEE657AAF45}" destId="{8C11436C-E91C-4CB1-A0FD-6AE4E633515D}" srcOrd="0" destOrd="0" presId="urn:microsoft.com/office/officeart/2005/8/layout/matrix1"/>
    <dgm:cxn modelId="{ED766DF1-CCE3-4AF5-830C-5BAB2319A6CE}" srcId="{480D6008-59EA-4400-8173-E65759CCFA99}" destId="{3AEEF37C-CF2A-4FEF-91BA-FA5BDD79421E}" srcOrd="1" destOrd="0" parTransId="{02FC71E1-0356-400A-8609-35A8DBEF94D7}" sibTransId="{8898801E-FD49-42E1-B746-DF0DECF9F6DD}"/>
    <dgm:cxn modelId="{23BB5C65-C34D-40ED-B0AA-D01FFE9CE787}" type="presParOf" srcId="{37235496-673B-4DB2-B3EC-1809024A8C02}" destId="{E4865CDA-DB18-4A73-BF55-4CF21988FA7A}" srcOrd="0" destOrd="0" presId="urn:microsoft.com/office/officeart/2005/8/layout/matrix1"/>
    <dgm:cxn modelId="{AC1D1F38-3528-41E9-82F6-5754CE4C4153}" type="presParOf" srcId="{E4865CDA-DB18-4A73-BF55-4CF21988FA7A}" destId="{23D1ED3E-E35C-4DEF-BBFD-E8304FAD7BAE}" srcOrd="0" destOrd="0" presId="urn:microsoft.com/office/officeart/2005/8/layout/matrix1"/>
    <dgm:cxn modelId="{DCA9A505-DCAC-42C6-A68D-34FF45962A35}" type="presParOf" srcId="{E4865CDA-DB18-4A73-BF55-4CF21988FA7A}" destId="{4E105BE0-6C02-4441-A532-23F83CE21F0B}" srcOrd="1" destOrd="0" presId="urn:microsoft.com/office/officeart/2005/8/layout/matrix1"/>
    <dgm:cxn modelId="{DE8C29F3-C30B-4072-A729-8561D9075568}" type="presParOf" srcId="{E4865CDA-DB18-4A73-BF55-4CF21988FA7A}" destId="{40372361-A523-43B1-891E-F04C8A03DDE3}" srcOrd="2" destOrd="0" presId="urn:microsoft.com/office/officeart/2005/8/layout/matrix1"/>
    <dgm:cxn modelId="{144B4F2E-D8D3-40F1-A8DF-8547DC8F5B32}" type="presParOf" srcId="{E4865CDA-DB18-4A73-BF55-4CF21988FA7A}" destId="{15ABE9E1-34AF-44AA-8686-78FCD46F44E1}" srcOrd="3" destOrd="0" presId="urn:microsoft.com/office/officeart/2005/8/layout/matrix1"/>
    <dgm:cxn modelId="{F140811D-DEF8-488C-B236-8D8FA17A863F}" type="presParOf" srcId="{E4865CDA-DB18-4A73-BF55-4CF21988FA7A}" destId="{8C11436C-E91C-4CB1-A0FD-6AE4E633515D}" srcOrd="4" destOrd="0" presId="urn:microsoft.com/office/officeart/2005/8/layout/matrix1"/>
    <dgm:cxn modelId="{F08217E9-B090-4629-B3D2-4810C38C154F}" type="presParOf" srcId="{E4865CDA-DB18-4A73-BF55-4CF21988FA7A}" destId="{CB7EC4CD-C369-4C59-B0B8-64293B88985A}" srcOrd="5" destOrd="0" presId="urn:microsoft.com/office/officeart/2005/8/layout/matrix1"/>
    <dgm:cxn modelId="{A5C638A3-EDC1-4F7D-9DBD-E463997653B6}" type="presParOf" srcId="{E4865CDA-DB18-4A73-BF55-4CF21988FA7A}" destId="{95581F6C-B070-4C4C-AE5B-E1B1E944C5A5}" srcOrd="6" destOrd="0" presId="urn:microsoft.com/office/officeart/2005/8/layout/matrix1"/>
    <dgm:cxn modelId="{67AB7926-E055-4A1A-BB56-3E1A1B97C8AC}" type="presParOf" srcId="{E4865CDA-DB18-4A73-BF55-4CF21988FA7A}" destId="{42DF8A52-3473-45BA-B671-1BA515C8656E}" srcOrd="7" destOrd="0" presId="urn:microsoft.com/office/officeart/2005/8/layout/matrix1"/>
    <dgm:cxn modelId="{7320474F-86D8-47C1-9CEE-160BDF22F889}" type="presParOf" srcId="{37235496-673B-4DB2-B3EC-1809024A8C02}" destId="{EE8E5B49-B266-438A-82D6-F879863E7C7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D1ED3E-E35C-4DEF-BBFD-E8304FAD7BAE}">
      <dsp:nvSpPr>
        <dsp:cNvPr id="0" name=""/>
        <dsp:cNvSpPr/>
      </dsp:nvSpPr>
      <dsp:spPr>
        <a:xfrm rot="16200000">
          <a:off x="1160867" y="-376949"/>
          <a:ext cx="2709333" cy="4064000"/>
        </a:xfrm>
        <a:prstGeom prst="round1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Sanchez Slab Light" panose="02000000000000000000" pitchFamily="50" charset="0"/>
            </a:rPr>
            <a:t>Thoughts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Sanchez Slab Light" panose="02000000000000000000" pitchFamily="50" charset="0"/>
            </a:rPr>
            <a:t>Mental health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Sanchez Slab Light" panose="02000000000000000000" pitchFamily="50" charset="0"/>
            </a:rPr>
            <a:t>Releasing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Sanchez Slab Light" panose="02000000000000000000" pitchFamily="50" charset="0"/>
            </a:rPr>
            <a:t>Welcoming</a:t>
          </a:r>
        </a:p>
      </dsp:txBody>
      <dsp:txXfrm rot="5400000">
        <a:off x="483534" y="300384"/>
        <a:ext cx="4064000" cy="2032000"/>
      </dsp:txXfrm>
    </dsp:sp>
    <dsp:sp modelId="{40372361-A523-43B1-891E-F04C8A03DDE3}">
      <dsp:nvSpPr>
        <dsp:cNvPr id="0" name=""/>
        <dsp:cNvSpPr/>
      </dsp:nvSpPr>
      <dsp:spPr>
        <a:xfrm>
          <a:off x="3881363" y="310706"/>
          <a:ext cx="4064000" cy="2709333"/>
        </a:xfrm>
        <a:prstGeom prst="round1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Sanchez Slab Light" panose="02000000000000000000" pitchFamily="50" charset="0"/>
            </a:rPr>
            <a:t>Relationships</a:t>
          </a:r>
        </a:p>
      </dsp:txBody>
      <dsp:txXfrm>
        <a:off x="3881363" y="310706"/>
        <a:ext cx="4064000" cy="2032000"/>
      </dsp:txXfrm>
    </dsp:sp>
    <dsp:sp modelId="{8C11436C-E91C-4CB1-A0FD-6AE4E633515D}">
      <dsp:nvSpPr>
        <dsp:cNvPr id="0" name=""/>
        <dsp:cNvSpPr/>
      </dsp:nvSpPr>
      <dsp:spPr>
        <a:xfrm rot="10800000">
          <a:off x="470042" y="2388304"/>
          <a:ext cx="4064000" cy="2709333"/>
        </a:xfrm>
        <a:prstGeom prst="round1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Sanchez Slab Light" panose="02000000000000000000" pitchFamily="50" charset="0"/>
            </a:rPr>
            <a:t>Operations</a:t>
          </a:r>
        </a:p>
      </dsp:txBody>
      <dsp:txXfrm rot="10800000">
        <a:off x="470042" y="3065637"/>
        <a:ext cx="4064000" cy="2032000"/>
      </dsp:txXfrm>
    </dsp:sp>
    <dsp:sp modelId="{95581F6C-B070-4C4C-AE5B-E1B1E944C5A5}">
      <dsp:nvSpPr>
        <dsp:cNvPr id="0" name=""/>
        <dsp:cNvSpPr/>
      </dsp:nvSpPr>
      <dsp:spPr>
        <a:xfrm rot="5400000">
          <a:off x="4480424" y="1685232"/>
          <a:ext cx="2709333" cy="4064000"/>
        </a:xfrm>
        <a:prstGeom prst="round1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Sanchez Slab Light" panose="02000000000000000000" pitchFamily="50" charset="0"/>
            </a:rPr>
            <a:t>Ego</a:t>
          </a:r>
        </a:p>
      </dsp:txBody>
      <dsp:txXfrm rot="-5400000">
        <a:off x="3803091" y="3039899"/>
        <a:ext cx="4064000" cy="2032000"/>
      </dsp:txXfrm>
    </dsp:sp>
    <dsp:sp modelId="{EE8E5B49-B266-438A-82D6-F879863E7C72}">
      <dsp:nvSpPr>
        <dsp:cNvPr id="0" name=""/>
        <dsp:cNvSpPr/>
      </dsp:nvSpPr>
      <dsp:spPr>
        <a:xfrm>
          <a:off x="2296159" y="2032000"/>
          <a:ext cx="3535680" cy="1354666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solidFill>
                <a:schemeClr val="bg1"/>
              </a:solidFill>
              <a:latin typeface="NeueHaasGroteskDisp Std" panose="020B0804020202020204" pitchFamily="34" charset="0"/>
            </a:rPr>
            <a:t>4 Patterns</a:t>
          </a:r>
        </a:p>
      </dsp:txBody>
      <dsp:txXfrm>
        <a:off x="2362288" y="2098129"/>
        <a:ext cx="3403422" cy="12224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D1ED3E-E35C-4DEF-BBFD-E8304FAD7BAE}">
      <dsp:nvSpPr>
        <dsp:cNvPr id="0" name=""/>
        <dsp:cNvSpPr/>
      </dsp:nvSpPr>
      <dsp:spPr>
        <a:xfrm rot="16200000">
          <a:off x="1160867" y="-376949"/>
          <a:ext cx="2709333" cy="4064000"/>
        </a:xfrm>
        <a:prstGeom prst="round1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Sanchez Slab Light" panose="02000000000000000000" pitchFamily="50" charset="0"/>
            </a:rPr>
            <a:t>Thoughts</a:t>
          </a:r>
        </a:p>
      </dsp:txBody>
      <dsp:txXfrm rot="5400000">
        <a:off x="483534" y="300384"/>
        <a:ext cx="4064000" cy="2032000"/>
      </dsp:txXfrm>
    </dsp:sp>
    <dsp:sp modelId="{40372361-A523-43B1-891E-F04C8A03DDE3}">
      <dsp:nvSpPr>
        <dsp:cNvPr id="0" name=""/>
        <dsp:cNvSpPr/>
      </dsp:nvSpPr>
      <dsp:spPr>
        <a:xfrm>
          <a:off x="3881363" y="310706"/>
          <a:ext cx="4064000" cy="2709333"/>
        </a:xfrm>
        <a:prstGeom prst="round1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Sanchez Slab Light" panose="02000000000000000000" pitchFamily="50" charset="0"/>
            </a:rPr>
            <a:t>Relationships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Sanchez Slab Light" panose="02000000000000000000" pitchFamily="50" charset="0"/>
            </a:rPr>
            <a:t>Discuss vs. avoid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Sanchez Slab Light" panose="02000000000000000000" pitchFamily="50" charset="0"/>
            </a:rPr>
            <a:t>Solid flexible self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Sanchez Slab Light" panose="02000000000000000000" pitchFamily="50" charset="0"/>
            </a:rPr>
            <a:t>Curious rather than defensive</a:t>
          </a:r>
        </a:p>
      </dsp:txBody>
      <dsp:txXfrm>
        <a:off x="3881363" y="310706"/>
        <a:ext cx="4064000" cy="2032000"/>
      </dsp:txXfrm>
    </dsp:sp>
    <dsp:sp modelId="{8C11436C-E91C-4CB1-A0FD-6AE4E633515D}">
      <dsp:nvSpPr>
        <dsp:cNvPr id="0" name=""/>
        <dsp:cNvSpPr/>
      </dsp:nvSpPr>
      <dsp:spPr>
        <a:xfrm rot="10800000">
          <a:off x="470042" y="2388304"/>
          <a:ext cx="4064000" cy="2709333"/>
        </a:xfrm>
        <a:prstGeom prst="round1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Sanchez Slab Light" panose="02000000000000000000" pitchFamily="50" charset="0"/>
            </a:rPr>
            <a:t>Operations</a:t>
          </a:r>
        </a:p>
      </dsp:txBody>
      <dsp:txXfrm rot="10800000">
        <a:off x="470042" y="3065637"/>
        <a:ext cx="4064000" cy="2032000"/>
      </dsp:txXfrm>
    </dsp:sp>
    <dsp:sp modelId="{95581F6C-B070-4C4C-AE5B-E1B1E944C5A5}">
      <dsp:nvSpPr>
        <dsp:cNvPr id="0" name=""/>
        <dsp:cNvSpPr/>
      </dsp:nvSpPr>
      <dsp:spPr>
        <a:xfrm rot="5400000">
          <a:off x="4480424" y="1685232"/>
          <a:ext cx="2709333" cy="4064000"/>
        </a:xfrm>
        <a:prstGeom prst="round1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Sanchez Slab Light" panose="02000000000000000000" pitchFamily="50" charset="0"/>
            </a:rPr>
            <a:t>Ego</a:t>
          </a:r>
        </a:p>
      </dsp:txBody>
      <dsp:txXfrm rot="-5400000">
        <a:off x="3803091" y="3039899"/>
        <a:ext cx="4064000" cy="2032000"/>
      </dsp:txXfrm>
    </dsp:sp>
    <dsp:sp modelId="{EE8E5B49-B266-438A-82D6-F879863E7C72}">
      <dsp:nvSpPr>
        <dsp:cNvPr id="0" name=""/>
        <dsp:cNvSpPr/>
      </dsp:nvSpPr>
      <dsp:spPr>
        <a:xfrm>
          <a:off x="2296159" y="2032000"/>
          <a:ext cx="3535680" cy="1354666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solidFill>
                <a:schemeClr val="bg1"/>
              </a:solidFill>
              <a:latin typeface="NeueHaasGroteskDisp Std" panose="020B0804020202020204" pitchFamily="34" charset="0"/>
            </a:rPr>
            <a:t>4 Patterns</a:t>
          </a:r>
        </a:p>
      </dsp:txBody>
      <dsp:txXfrm>
        <a:off x="2362288" y="2098129"/>
        <a:ext cx="3403422" cy="12224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D1ED3E-E35C-4DEF-BBFD-E8304FAD7BAE}">
      <dsp:nvSpPr>
        <dsp:cNvPr id="0" name=""/>
        <dsp:cNvSpPr/>
      </dsp:nvSpPr>
      <dsp:spPr>
        <a:xfrm rot="16200000">
          <a:off x="1160867" y="-376949"/>
          <a:ext cx="2709333" cy="4064000"/>
        </a:xfrm>
        <a:prstGeom prst="round1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Sanchez Slab Light" panose="02000000000000000000" pitchFamily="50" charset="0"/>
            </a:rPr>
            <a:t>Thoughts</a:t>
          </a:r>
        </a:p>
      </dsp:txBody>
      <dsp:txXfrm rot="5400000">
        <a:off x="483534" y="300384"/>
        <a:ext cx="4064000" cy="2032000"/>
      </dsp:txXfrm>
    </dsp:sp>
    <dsp:sp modelId="{40372361-A523-43B1-891E-F04C8A03DDE3}">
      <dsp:nvSpPr>
        <dsp:cNvPr id="0" name=""/>
        <dsp:cNvSpPr/>
      </dsp:nvSpPr>
      <dsp:spPr>
        <a:xfrm>
          <a:off x="3881363" y="310706"/>
          <a:ext cx="4064000" cy="2709333"/>
        </a:xfrm>
        <a:prstGeom prst="round1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Sanchez Slab Light" panose="02000000000000000000" pitchFamily="50" charset="0"/>
            </a:rPr>
            <a:t>Relationships</a:t>
          </a:r>
        </a:p>
      </dsp:txBody>
      <dsp:txXfrm>
        <a:off x="3881363" y="310706"/>
        <a:ext cx="4064000" cy="2032000"/>
      </dsp:txXfrm>
    </dsp:sp>
    <dsp:sp modelId="{8C11436C-E91C-4CB1-A0FD-6AE4E633515D}">
      <dsp:nvSpPr>
        <dsp:cNvPr id="0" name=""/>
        <dsp:cNvSpPr/>
      </dsp:nvSpPr>
      <dsp:spPr>
        <a:xfrm rot="10800000">
          <a:off x="470042" y="2388304"/>
          <a:ext cx="4064000" cy="2709333"/>
        </a:xfrm>
        <a:prstGeom prst="round1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Sanchez Slab Light" panose="02000000000000000000" pitchFamily="50" charset="0"/>
            </a:rPr>
            <a:t>Operations</a:t>
          </a:r>
        </a:p>
      </dsp:txBody>
      <dsp:txXfrm rot="10800000">
        <a:off x="470042" y="3065637"/>
        <a:ext cx="4064000" cy="2032000"/>
      </dsp:txXfrm>
    </dsp:sp>
    <dsp:sp modelId="{95581F6C-B070-4C4C-AE5B-E1B1E944C5A5}">
      <dsp:nvSpPr>
        <dsp:cNvPr id="0" name=""/>
        <dsp:cNvSpPr/>
      </dsp:nvSpPr>
      <dsp:spPr>
        <a:xfrm rot="5400000">
          <a:off x="4480424" y="1685232"/>
          <a:ext cx="2709333" cy="4064000"/>
        </a:xfrm>
        <a:prstGeom prst="round1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Sanchez Slab Light" panose="02000000000000000000" pitchFamily="50" charset="0"/>
            </a:rPr>
            <a:t>Ego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Sanchez Slab Light" panose="02000000000000000000" pitchFamily="50" charset="0"/>
            </a:rPr>
            <a:t>Handle rejection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Sanchez Slab Light" panose="02000000000000000000" pitchFamily="50" charset="0"/>
            </a:rPr>
            <a:t>Authentic self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Sanchez Slab Light" panose="02000000000000000000" pitchFamily="50" charset="0"/>
            </a:rPr>
            <a:t>Humility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latin typeface="Sanchez Slab Light" panose="02000000000000000000" pitchFamily="50" charset="0"/>
          </a:endParaRPr>
        </a:p>
      </dsp:txBody>
      <dsp:txXfrm rot="-5400000">
        <a:off x="3803091" y="3039899"/>
        <a:ext cx="4064000" cy="2032000"/>
      </dsp:txXfrm>
    </dsp:sp>
    <dsp:sp modelId="{EE8E5B49-B266-438A-82D6-F879863E7C72}">
      <dsp:nvSpPr>
        <dsp:cNvPr id="0" name=""/>
        <dsp:cNvSpPr/>
      </dsp:nvSpPr>
      <dsp:spPr>
        <a:xfrm>
          <a:off x="2296159" y="2032000"/>
          <a:ext cx="3535680" cy="1354666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solidFill>
                <a:schemeClr val="bg1"/>
              </a:solidFill>
              <a:latin typeface="NeueHaasGroteskDisp Std" panose="020B0804020202020204" pitchFamily="34" charset="0"/>
            </a:rPr>
            <a:t>4 Patterns</a:t>
          </a:r>
        </a:p>
      </dsp:txBody>
      <dsp:txXfrm>
        <a:off x="2362288" y="2098129"/>
        <a:ext cx="3403422" cy="12224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D1ED3E-E35C-4DEF-BBFD-E8304FAD7BAE}">
      <dsp:nvSpPr>
        <dsp:cNvPr id="0" name=""/>
        <dsp:cNvSpPr/>
      </dsp:nvSpPr>
      <dsp:spPr>
        <a:xfrm rot="16200000">
          <a:off x="1160867" y="-376949"/>
          <a:ext cx="2709333" cy="4064000"/>
        </a:xfrm>
        <a:prstGeom prst="round1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Sanchez Slab Light" panose="02000000000000000000" pitchFamily="50" charset="0"/>
            </a:rPr>
            <a:t>Thoughts</a:t>
          </a:r>
        </a:p>
      </dsp:txBody>
      <dsp:txXfrm rot="5400000">
        <a:off x="483534" y="300384"/>
        <a:ext cx="4064000" cy="2032000"/>
      </dsp:txXfrm>
    </dsp:sp>
    <dsp:sp modelId="{40372361-A523-43B1-891E-F04C8A03DDE3}">
      <dsp:nvSpPr>
        <dsp:cNvPr id="0" name=""/>
        <dsp:cNvSpPr/>
      </dsp:nvSpPr>
      <dsp:spPr>
        <a:xfrm>
          <a:off x="3881363" y="310706"/>
          <a:ext cx="4064000" cy="2709333"/>
        </a:xfrm>
        <a:prstGeom prst="round1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Sanchez Slab Light" panose="02000000000000000000" pitchFamily="50" charset="0"/>
            </a:rPr>
            <a:t>Relationships</a:t>
          </a:r>
        </a:p>
      </dsp:txBody>
      <dsp:txXfrm>
        <a:off x="3881363" y="310706"/>
        <a:ext cx="4064000" cy="2032000"/>
      </dsp:txXfrm>
    </dsp:sp>
    <dsp:sp modelId="{8C11436C-E91C-4CB1-A0FD-6AE4E633515D}">
      <dsp:nvSpPr>
        <dsp:cNvPr id="0" name=""/>
        <dsp:cNvSpPr/>
      </dsp:nvSpPr>
      <dsp:spPr>
        <a:xfrm rot="10800000">
          <a:off x="470042" y="2388304"/>
          <a:ext cx="4064000" cy="2709333"/>
        </a:xfrm>
        <a:prstGeom prst="round1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Sanchez Slab Light" panose="02000000000000000000" pitchFamily="50" charset="0"/>
            </a:rPr>
            <a:t>Operations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Sanchez Slab Light" panose="02000000000000000000" pitchFamily="50" charset="0"/>
            </a:rPr>
            <a:t>Self care &amp; inner work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Sanchez Slab Light" panose="02000000000000000000" pitchFamily="50" charset="0"/>
            </a:rPr>
            <a:t>Accessible &amp; transparent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Sanchez Slab Light" panose="02000000000000000000" pitchFamily="50" charset="0"/>
            </a:rPr>
            <a:t>Develop others</a:t>
          </a:r>
        </a:p>
      </dsp:txBody>
      <dsp:txXfrm rot="10800000">
        <a:off x="470042" y="3065637"/>
        <a:ext cx="4064000" cy="2032000"/>
      </dsp:txXfrm>
    </dsp:sp>
    <dsp:sp modelId="{95581F6C-B070-4C4C-AE5B-E1B1E944C5A5}">
      <dsp:nvSpPr>
        <dsp:cNvPr id="0" name=""/>
        <dsp:cNvSpPr/>
      </dsp:nvSpPr>
      <dsp:spPr>
        <a:xfrm rot="5400000">
          <a:off x="4480424" y="1685232"/>
          <a:ext cx="2709333" cy="4064000"/>
        </a:xfrm>
        <a:prstGeom prst="round1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Sanchez Slab Light" panose="02000000000000000000" pitchFamily="50" charset="0"/>
            </a:rPr>
            <a:t>Ego</a:t>
          </a:r>
        </a:p>
      </dsp:txBody>
      <dsp:txXfrm rot="-5400000">
        <a:off x="3803091" y="3039899"/>
        <a:ext cx="4064000" cy="2032000"/>
      </dsp:txXfrm>
    </dsp:sp>
    <dsp:sp modelId="{EE8E5B49-B266-438A-82D6-F879863E7C72}">
      <dsp:nvSpPr>
        <dsp:cNvPr id="0" name=""/>
        <dsp:cNvSpPr/>
      </dsp:nvSpPr>
      <dsp:spPr>
        <a:xfrm>
          <a:off x="2296159" y="2032000"/>
          <a:ext cx="3535680" cy="1354666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solidFill>
                <a:schemeClr val="bg1"/>
              </a:solidFill>
              <a:latin typeface="NeueHaasGroteskDisp Std" panose="020B0804020202020204" pitchFamily="34" charset="0"/>
            </a:rPr>
            <a:t>4 Patterns</a:t>
          </a:r>
        </a:p>
      </dsp:txBody>
      <dsp:txXfrm>
        <a:off x="2362288" y="2098129"/>
        <a:ext cx="3403422" cy="12224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D1ED3E-E35C-4DEF-BBFD-E8304FAD7BAE}">
      <dsp:nvSpPr>
        <dsp:cNvPr id="0" name=""/>
        <dsp:cNvSpPr/>
      </dsp:nvSpPr>
      <dsp:spPr>
        <a:xfrm rot="16200000">
          <a:off x="1160867" y="-376949"/>
          <a:ext cx="2709333" cy="4064000"/>
        </a:xfrm>
        <a:prstGeom prst="round1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Sanchez Slab Light" panose="02000000000000000000" pitchFamily="50" charset="0"/>
            </a:rPr>
            <a:t>Thoughts</a:t>
          </a:r>
        </a:p>
      </dsp:txBody>
      <dsp:txXfrm rot="5400000">
        <a:off x="483534" y="300384"/>
        <a:ext cx="4064000" cy="2032000"/>
      </dsp:txXfrm>
    </dsp:sp>
    <dsp:sp modelId="{40372361-A523-43B1-891E-F04C8A03DDE3}">
      <dsp:nvSpPr>
        <dsp:cNvPr id="0" name=""/>
        <dsp:cNvSpPr/>
      </dsp:nvSpPr>
      <dsp:spPr>
        <a:xfrm>
          <a:off x="3881363" y="310706"/>
          <a:ext cx="4064000" cy="2709333"/>
        </a:xfrm>
        <a:prstGeom prst="round1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Sanchez Slab Light" panose="02000000000000000000" pitchFamily="50" charset="0"/>
            </a:rPr>
            <a:t>Relationships</a:t>
          </a:r>
        </a:p>
      </dsp:txBody>
      <dsp:txXfrm>
        <a:off x="3881363" y="310706"/>
        <a:ext cx="4064000" cy="2032000"/>
      </dsp:txXfrm>
    </dsp:sp>
    <dsp:sp modelId="{8C11436C-E91C-4CB1-A0FD-6AE4E633515D}">
      <dsp:nvSpPr>
        <dsp:cNvPr id="0" name=""/>
        <dsp:cNvSpPr/>
      </dsp:nvSpPr>
      <dsp:spPr>
        <a:xfrm rot="10800000">
          <a:off x="470042" y="2388304"/>
          <a:ext cx="4064000" cy="2709333"/>
        </a:xfrm>
        <a:prstGeom prst="round1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Sanchez Slab Light" panose="02000000000000000000" pitchFamily="50" charset="0"/>
            </a:rPr>
            <a:t>Operations</a:t>
          </a:r>
        </a:p>
      </dsp:txBody>
      <dsp:txXfrm rot="10800000">
        <a:off x="470042" y="3065637"/>
        <a:ext cx="4064000" cy="2032000"/>
      </dsp:txXfrm>
    </dsp:sp>
    <dsp:sp modelId="{95581F6C-B070-4C4C-AE5B-E1B1E944C5A5}">
      <dsp:nvSpPr>
        <dsp:cNvPr id="0" name=""/>
        <dsp:cNvSpPr/>
      </dsp:nvSpPr>
      <dsp:spPr>
        <a:xfrm rot="5400000">
          <a:off x="4480424" y="1685232"/>
          <a:ext cx="2709333" cy="4064000"/>
        </a:xfrm>
        <a:prstGeom prst="round1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Sanchez Slab Light" panose="02000000000000000000" pitchFamily="50" charset="0"/>
            </a:rPr>
            <a:t>Ego</a:t>
          </a:r>
        </a:p>
      </dsp:txBody>
      <dsp:txXfrm rot="-5400000">
        <a:off x="3803091" y="3039899"/>
        <a:ext cx="4064000" cy="2032000"/>
      </dsp:txXfrm>
    </dsp:sp>
    <dsp:sp modelId="{EE8E5B49-B266-438A-82D6-F879863E7C72}">
      <dsp:nvSpPr>
        <dsp:cNvPr id="0" name=""/>
        <dsp:cNvSpPr/>
      </dsp:nvSpPr>
      <dsp:spPr>
        <a:xfrm>
          <a:off x="2296159" y="2032000"/>
          <a:ext cx="3535680" cy="1354666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solidFill>
                <a:schemeClr val="bg1"/>
              </a:solidFill>
              <a:latin typeface="NeueHaasGroteskDisp Std" panose="020B0804020202020204" pitchFamily="34" charset="0"/>
            </a:rPr>
            <a:t>4 Patterns</a:t>
          </a:r>
        </a:p>
      </dsp:txBody>
      <dsp:txXfrm>
        <a:off x="2362288" y="2098129"/>
        <a:ext cx="3403422" cy="12224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90E64CF-C24C-4737-841A-F2DF83992F02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BD884FB-4857-40F6-BF41-162309681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95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84FB-4857-40F6-BF41-162309681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411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675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80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009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841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034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16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2863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141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18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778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68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250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20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005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708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22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654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Poll: Which pattern area represents an important area of growth for you in the coming year?</a:t>
            </a:r>
          </a:p>
          <a:p>
            <a:pPr marL="232943" indent="-232943">
              <a:buAutoNum type="arabicParenR"/>
            </a:pPr>
            <a:r>
              <a:rPr lang="en-US" dirty="0"/>
              <a:t>Healthy thinking</a:t>
            </a:r>
          </a:p>
          <a:p>
            <a:pPr marL="232943" indent="-232943">
              <a:buAutoNum type="arabicParenR"/>
            </a:pPr>
            <a:r>
              <a:rPr lang="en-US" dirty="0"/>
              <a:t>Healthy relationships</a:t>
            </a:r>
          </a:p>
          <a:p>
            <a:pPr marL="232943" indent="-232943">
              <a:buAutoNum type="arabicParenR"/>
            </a:pPr>
            <a:r>
              <a:rPr lang="en-US" dirty="0"/>
              <a:t>Healthy ego</a:t>
            </a:r>
          </a:p>
          <a:p>
            <a:pPr marL="232943" indent="-232943">
              <a:buAutoNum type="arabicParenR"/>
            </a:pPr>
            <a:r>
              <a:rPr lang="en-US" dirty="0"/>
              <a:t>Healthy operations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16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512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958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8636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884FB-4857-40F6-BF41-162309681C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71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795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470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38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075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38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29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04F796A2-63FF-475B-98D3-6434C68EB9E0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3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528A0-56C4-47F9-BE63-57E8F1ED98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99657" y="1041400"/>
            <a:ext cx="6792686" cy="2387600"/>
          </a:xfrm>
        </p:spPr>
        <p:txBody>
          <a:bodyPr anchor="b"/>
          <a:lstStyle>
            <a:lvl1pPr algn="ctr"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523E65-4EA3-455C-A868-9E2735EF2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9656" y="3602038"/>
            <a:ext cx="679268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AEC99-2C85-4B30-9820-7C08FC110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3CB3-E8BE-4A96-BC7D-161A44239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47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90543-680B-4DA0-9AF8-68557CF03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3CB3-E8BE-4A96-BC7D-161A44239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27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7BC38-84A9-47A3-9863-D2341D700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2FD61-9E4F-48A9-BED1-A90DEE6B8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3640" y="1526382"/>
            <a:ext cx="4469364" cy="409997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4795D-E524-4165-974F-78FFC3E42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48E76-9324-439F-BC30-0034788D0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3CB3-E8BE-4A96-BC7D-161A44239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00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34566-85E9-4994-A855-828F5E6135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BF5374-6092-47DB-AA2A-25A61BDF3A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280987-D2AA-446C-A512-61CD0707D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D4CB1-79AB-4065-A849-EE4019141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3CB3-E8BE-4A96-BC7D-161A44239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8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9F2D61-6C1A-4D9D-9727-091C4E4A0F75}"/>
              </a:ext>
            </a:extLst>
          </p:cNvPr>
          <p:cNvSpPr/>
          <p:nvPr userDrawn="1"/>
        </p:nvSpPr>
        <p:spPr>
          <a:xfrm>
            <a:off x="-1" y="-1842"/>
            <a:ext cx="12192001" cy="1009375"/>
          </a:xfrm>
          <a:prstGeom prst="rect">
            <a:avLst/>
          </a:prstGeom>
          <a:solidFill>
            <a:srgbClr val="30519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tabLst/>
            </a:pPr>
            <a:endParaRPr lang="en-US" sz="3200" dirty="0">
              <a:latin typeface="NeueHaasGroteskDisp Std" panose="020B08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415E7E-8F3E-4263-9E7A-DBEDBE9EFE39}"/>
              </a:ext>
            </a:extLst>
          </p:cNvPr>
          <p:cNvCxnSpPr>
            <a:cxnSpLocks/>
          </p:cNvCxnSpPr>
          <p:nvPr userDrawn="1"/>
        </p:nvCxnSpPr>
        <p:spPr>
          <a:xfrm flipH="1">
            <a:off x="200628" y="6387967"/>
            <a:ext cx="116732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81249C-84B0-4B66-B1EC-B9277EFB7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834" y="1924050"/>
            <a:ext cx="10603559" cy="3276600"/>
          </a:xfrm>
        </p:spPr>
        <p:txBody>
          <a:bodyPr>
            <a:normAutofit/>
          </a:bodyPr>
          <a:lstStyle>
            <a:lvl1pPr marL="457200" indent="-457200" algn="l">
              <a:buFont typeface="+mj-lt"/>
              <a:buAutoNum type="arabicPeriod"/>
              <a:defRPr sz="2800" b="0">
                <a:latin typeface="+mj-lt"/>
                <a:ea typeface="Cambria" charset="0"/>
                <a:cs typeface="Cambria" charset="0"/>
              </a:defRPr>
            </a:lvl1pPr>
            <a:lvl2pPr algn="l">
              <a:defRPr sz="2400" i="1">
                <a:latin typeface="+mj-lt"/>
                <a:ea typeface="Cambria" charset="0"/>
                <a:cs typeface="Cambria" charset="0"/>
              </a:defRPr>
            </a:lvl2pPr>
            <a:lvl3pPr algn="l">
              <a:defRPr sz="2400" i="1">
                <a:latin typeface="+mj-lt"/>
                <a:ea typeface="Cambria" charset="0"/>
                <a:cs typeface="Cambria" charset="0"/>
              </a:defRPr>
            </a:lvl3pPr>
            <a:lvl4pPr algn="l">
              <a:defRPr sz="2400" i="1">
                <a:latin typeface="+mj-lt"/>
                <a:ea typeface="Cambria" charset="0"/>
                <a:cs typeface="Cambria" charset="0"/>
              </a:defRPr>
            </a:lvl4pPr>
            <a:lvl5pPr algn="l">
              <a:defRPr sz="2400" i="1">
                <a:latin typeface="+mj-lt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28" y="76203"/>
            <a:ext cx="11610372" cy="931333"/>
          </a:xfrm>
        </p:spPr>
        <p:txBody>
          <a:bodyPr anchor="b">
            <a:normAutofit/>
          </a:bodyPr>
          <a:lstStyle>
            <a:lvl1pPr>
              <a:defRPr sz="3400" b="1">
                <a:solidFill>
                  <a:schemeClr val="bg1"/>
                </a:solidFill>
                <a:latin typeface="NeueHaasGroteskDisp Std" panose="020B08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CAC2CD-D10C-4278-A529-446CDC390F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130" y="6427655"/>
            <a:ext cx="349778" cy="34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09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89F2D61-6C1A-4D9D-9727-091C4E4A0F75}"/>
              </a:ext>
            </a:extLst>
          </p:cNvPr>
          <p:cNvSpPr/>
          <p:nvPr userDrawn="1"/>
        </p:nvSpPr>
        <p:spPr>
          <a:xfrm>
            <a:off x="-1" y="-1842"/>
            <a:ext cx="12192001" cy="1009375"/>
          </a:xfrm>
          <a:prstGeom prst="rect">
            <a:avLst/>
          </a:prstGeom>
          <a:solidFill>
            <a:srgbClr val="30519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tabLst/>
            </a:pPr>
            <a:endParaRPr lang="en-US" sz="3200" dirty="0">
              <a:latin typeface="NeueHaasGroteskDisp Std" panose="020B08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415E7E-8F3E-4263-9E7A-DBEDBE9EFE39}"/>
              </a:ext>
            </a:extLst>
          </p:cNvPr>
          <p:cNvCxnSpPr>
            <a:cxnSpLocks/>
          </p:cNvCxnSpPr>
          <p:nvPr userDrawn="1"/>
        </p:nvCxnSpPr>
        <p:spPr>
          <a:xfrm flipH="1">
            <a:off x="200628" y="6387967"/>
            <a:ext cx="116732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81249C-84B0-4B66-B1EC-B9277EFB7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834" y="1924050"/>
            <a:ext cx="10603559" cy="3276600"/>
          </a:xfrm>
        </p:spPr>
        <p:txBody>
          <a:bodyPr>
            <a:normAutofit/>
          </a:bodyPr>
          <a:lstStyle>
            <a:lvl1pPr marL="457200" indent="-457200" algn="l">
              <a:buFont typeface="+mj-lt"/>
              <a:buAutoNum type="arabicPeriod"/>
              <a:defRPr sz="2800" b="0">
                <a:latin typeface="+mj-lt"/>
                <a:ea typeface="Cambria" charset="0"/>
                <a:cs typeface="Cambria" charset="0"/>
              </a:defRPr>
            </a:lvl1pPr>
            <a:lvl2pPr algn="l">
              <a:defRPr sz="2400" i="1">
                <a:latin typeface="+mj-lt"/>
                <a:ea typeface="Cambria" charset="0"/>
                <a:cs typeface="Cambria" charset="0"/>
              </a:defRPr>
            </a:lvl2pPr>
            <a:lvl3pPr algn="l">
              <a:defRPr sz="2400" i="1">
                <a:latin typeface="+mj-lt"/>
                <a:ea typeface="Cambria" charset="0"/>
                <a:cs typeface="Cambria" charset="0"/>
              </a:defRPr>
            </a:lvl3pPr>
            <a:lvl4pPr algn="l">
              <a:defRPr sz="2400" i="1">
                <a:latin typeface="+mj-lt"/>
                <a:ea typeface="Cambria" charset="0"/>
                <a:cs typeface="Cambria" charset="0"/>
              </a:defRPr>
            </a:lvl4pPr>
            <a:lvl5pPr algn="l">
              <a:defRPr sz="2400" i="1">
                <a:latin typeface="+mj-lt"/>
                <a:ea typeface="Cambria" charset="0"/>
                <a:cs typeface="Cambri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28" y="76203"/>
            <a:ext cx="11610372" cy="931333"/>
          </a:xfrm>
        </p:spPr>
        <p:txBody>
          <a:bodyPr anchor="b">
            <a:normAutofit/>
          </a:bodyPr>
          <a:lstStyle>
            <a:lvl1pPr>
              <a:defRPr sz="3400" b="1">
                <a:solidFill>
                  <a:schemeClr val="bg1"/>
                </a:solidFill>
                <a:latin typeface="NeueHaasGroteskDisp Std" panose="020B08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CAC2CD-D10C-4278-A529-446CDC390F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130" y="6427655"/>
            <a:ext cx="349778" cy="34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528A0-56C4-47F9-BE63-57E8F1ED98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45767" y="1600200"/>
            <a:ext cx="4500464" cy="2387600"/>
          </a:xfrm>
        </p:spPr>
        <p:txBody>
          <a:bodyPr anchor="ctr"/>
          <a:lstStyle>
            <a:lvl1pPr algn="ctr"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523E65-4EA3-455C-A868-9E2735EF2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5272" y="4324739"/>
            <a:ext cx="4161453" cy="933061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AEC99-2C85-4B30-9820-7C08FC110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3CB3-E8BE-4A96-BC7D-161A44239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78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E9753-A675-4E1A-8D0C-5188CF38CC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779DE-E098-47E4-BD06-6E9162CEA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B9EB4-89D5-4632-BA5E-ACEAE6DF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3CB3-E8BE-4A96-BC7D-161A44239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39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5BFFF-E87D-45F5-95FA-0B14EC6AC2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489EF-B9DA-47DA-8BB6-0D41DF626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53913-93F5-4895-861F-E4E14F960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3CB3-E8BE-4A96-BC7D-161A44239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9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DCFCC-10B6-4C5D-A2D3-DF137824BF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705E2-C0D9-4CC4-8225-7FA340059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D904E-4791-4DEA-8287-79711FAB8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84570" y="1825625"/>
            <a:ext cx="3685593" cy="38193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2BD4F-59E6-440E-A315-1648E2257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3CB3-E8BE-4A96-BC7D-161A44239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83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0A7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5526F-872D-4602-ACAB-961F5CD04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FB7C5-7C2F-468A-8B99-773D0C429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31D4C-F43A-4DBE-B678-AB43F4DD4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4BB46-63E0-4AC1-AF47-B128C5B64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1FC3C-8E8D-42CF-852A-B57D49D89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C5DD3E-CE82-49D4-BA00-3E922819D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3CB3-E8BE-4A96-BC7D-161A44239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15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83AA9-AC34-444A-8D5C-F321C21CEC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C206C-C8F8-431B-AD25-1F6EF241E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3CB3-E8BE-4A96-BC7D-161A44239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68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90543-680B-4DA0-9AF8-68557CF03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3CB3-E8BE-4A96-BC7D-161A44239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90543-680B-4DA0-9AF8-68557CF03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3CB3-E8BE-4A96-BC7D-161A44239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51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6E44ED-57B8-4B59-9553-F7A9BEECDC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BD7499-8388-4410-8AF2-C0B38ACAC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289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E7F21-CA50-4C50-AB39-3586A6574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4786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652E1-5BC9-4BE7-A2BE-BFB839839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24B83CB3-E8BE-4A96-BC7D-161A44239F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00CE05F-D2F6-4570-BC65-A5432BBD0A4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38200" y="6343610"/>
            <a:ext cx="1853196" cy="39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02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59" r:id="rId10"/>
    <p:sldLayoutId id="2147483656" r:id="rId11"/>
    <p:sldLayoutId id="2147483657" r:id="rId12"/>
    <p:sldLayoutId id="21474836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34989-D7D7-4DCE-9EB4-EC000E0774F0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61A4B-3E57-44D6-8E9E-A0F9B19124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9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4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5.jpg"/><Relationship Id="rId9" Type="http://schemas.microsoft.com/office/2007/relationships/diagramDrawing" Target="../diagrams/drawin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4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5.jpg"/><Relationship Id="rId9" Type="http://schemas.microsoft.com/office/2007/relationships/diagramDrawing" Target="../diagrams/drawing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4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5.jpg"/><Relationship Id="rId9" Type="http://schemas.microsoft.com/office/2007/relationships/diagramDrawing" Target="../diagrams/drawin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4.jp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5.jpg"/><Relationship Id="rId9" Type="http://schemas.microsoft.com/office/2007/relationships/diagramDrawing" Target="../diagrams/drawing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4.jp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5.jpg"/><Relationship Id="rId9" Type="http://schemas.microsoft.com/office/2007/relationships/diagramDrawing" Target="../diagrams/drawing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D18831-1DD5-46E6-9738-ABB5C0D44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7682" y="1156996"/>
            <a:ext cx="5197032" cy="4795934"/>
          </a:xfrm>
        </p:spPr>
        <p:txBody>
          <a:bodyPr anchor="ctr">
            <a:noAutofit/>
          </a:bodyPr>
          <a:lstStyle/>
          <a:p>
            <a:r>
              <a:rPr lang="en-US" sz="6000" dirty="0"/>
              <a:t>FOUR PATTERNS OF HEALTHY PEOPLE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BDE08-7ACD-4EAC-955C-3887C18B363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814" y="5764012"/>
            <a:ext cx="2714625" cy="885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256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rock&#10;&#10;Description automatically generated">
            <a:extLst>
              <a:ext uri="{FF2B5EF4-FFF2-40B4-BE49-F238E27FC236}">
                <a16:creationId xmlns:a16="http://schemas.microsoft.com/office/drawing/2014/main" id="{E3ACF237-1566-4CD4-A7E7-F34F137AD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" b="1517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E89E8D-57BE-4DA6-A8CA-6587FB9D8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65786"/>
            <a:ext cx="6357258" cy="50336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Sanchez Slab Light" panose="02000000000000000000" pitchFamily="50" charset="0"/>
              </a:rPr>
              <a:t>“I’ll try”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Sanchez Slab Light" panose="02000000000000000000" pitchFamily="50" charset="0"/>
              </a:rPr>
              <a:t>“I’ll find a way.”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“I’m just so…</a:t>
            </a: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</a:rPr>
              <a:t> She’s just so…</a:t>
            </a: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“That’s the way it is.”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</a:rPr>
              <a:t>“I know this already.”</a:t>
            </a:r>
            <a:endParaRPr lang="en-US" sz="3600" dirty="0">
              <a:solidFill>
                <a:srgbClr val="FFFFFF"/>
              </a:solidFill>
              <a:latin typeface="Sanchez Slab Light" panose="02000000000000000000" pitchFamily="50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510375-712C-4820-81EC-9DB3D0B18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94" y="5320142"/>
            <a:ext cx="11210925" cy="7419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Joy and impact depend on a transformation narrative.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739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rock&#10;&#10;Description automatically generated">
            <a:extLst>
              <a:ext uri="{FF2B5EF4-FFF2-40B4-BE49-F238E27FC236}">
                <a16:creationId xmlns:a16="http://schemas.microsoft.com/office/drawing/2014/main" id="{E3ACF237-1566-4CD4-A7E7-F34F137AD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" b="1517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E89E8D-57BE-4DA6-A8CA-6587FB9D8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65786"/>
            <a:ext cx="6357258" cy="50336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Sanchez Slab Light" panose="02000000000000000000" pitchFamily="50" charset="0"/>
              </a:rPr>
              <a:t>“I’ll try”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Sanchez Slab Light" panose="02000000000000000000" pitchFamily="50" charset="0"/>
              </a:rPr>
              <a:t>“I’ll find a way.”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Sanchez Slab Light" panose="02000000000000000000" pitchFamily="50" charset="0"/>
              </a:rPr>
              <a:t>“I’m learning to…”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“That’s the way it is.”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</a:rPr>
              <a:t>“I know this already.”</a:t>
            </a:r>
            <a:endParaRPr lang="en-US" sz="3600" dirty="0">
              <a:solidFill>
                <a:srgbClr val="FFFFFF"/>
              </a:solidFill>
              <a:latin typeface="Sanchez Slab Light" panose="02000000000000000000" pitchFamily="50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7380B3-45DA-4C05-979B-EA007B36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94" y="5320142"/>
            <a:ext cx="11210925" cy="7419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Joy and impact depend on a transformation narrative.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881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rock&#10;&#10;Description automatically generated">
            <a:extLst>
              <a:ext uri="{FF2B5EF4-FFF2-40B4-BE49-F238E27FC236}">
                <a16:creationId xmlns:a16="http://schemas.microsoft.com/office/drawing/2014/main" id="{E3ACF237-1566-4CD4-A7E7-F34F137AD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" b="1517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E89E8D-57BE-4DA6-A8CA-6587FB9D8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65786"/>
            <a:ext cx="6357258" cy="50336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Sanchez Slab Light" panose="02000000000000000000" pitchFamily="50" charset="0"/>
              </a:rPr>
              <a:t>“I’ll try”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Sanchez Slab Light" panose="02000000000000000000" pitchFamily="50" charset="0"/>
              </a:rPr>
              <a:t>“I’ll find a way.”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Sanchez Slab Light" panose="02000000000000000000" pitchFamily="50" charset="0"/>
              </a:rPr>
              <a:t>“I’m learning to…”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Sanchez Slab Light" panose="02000000000000000000" pitchFamily="50" charset="0"/>
              </a:rPr>
              <a:t>“It could be better.”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</a:rPr>
              <a:t>“I know this already.”</a:t>
            </a:r>
            <a:endParaRPr lang="en-US" sz="3600" b="1" dirty="0">
              <a:solidFill>
                <a:srgbClr val="FFFFFF"/>
              </a:solidFill>
              <a:latin typeface="Sanchez Slab Light" panose="02000000000000000000" pitchFamily="50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822264C-E7A9-4321-A695-C4C1649CF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94" y="5320142"/>
            <a:ext cx="11210925" cy="7419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Joy and impact depend on a transformation narrative.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142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rock&#10;&#10;Description automatically generated">
            <a:extLst>
              <a:ext uri="{FF2B5EF4-FFF2-40B4-BE49-F238E27FC236}">
                <a16:creationId xmlns:a16="http://schemas.microsoft.com/office/drawing/2014/main" id="{E3ACF237-1566-4CD4-A7E7-F34F137AD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" b="1517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E89E8D-57BE-4DA6-A8CA-6587FB9D8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65786"/>
            <a:ext cx="6357258" cy="50336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Sanchez Slab Light" panose="02000000000000000000" pitchFamily="50" charset="0"/>
              </a:rPr>
              <a:t>“I’ll try”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Sanchez Slab Light" panose="02000000000000000000" pitchFamily="50" charset="0"/>
              </a:rPr>
              <a:t>“I’ll find a way.”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Sanchez Slab Light" panose="02000000000000000000" pitchFamily="50" charset="0"/>
              </a:rPr>
              <a:t>“I’m learning to…”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Sanchez Slab Light" panose="02000000000000000000" pitchFamily="50" charset="0"/>
              </a:rPr>
              <a:t>“It could be better.”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Sanchez Slab Light" panose="02000000000000000000" pitchFamily="50" charset="0"/>
              </a:rPr>
              <a:t>“I can keep working at it.”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53E282-445E-4988-BF74-86A2E8B0A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94" y="5320142"/>
            <a:ext cx="11210925" cy="7419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Patterns are inevitable. Growth is optional.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2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C85473C-23D1-4F53-89BF-706524E426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" b="4586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81968ED-1C71-49EE-90A2-8D2416A64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8557" y="2004715"/>
            <a:ext cx="7037407" cy="50336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28600" indent="0" algn="ctr">
              <a:buNone/>
            </a:pPr>
            <a:r>
              <a:rPr lang="en-US" sz="4000" dirty="0">
                <a:solidFill>
                  <a:srgbClr val="FFFFFF"/>
                </a:solidFill>
                <a:latin typeface="Sanchez Slab Light" panose="02000000000000000000" pitchFamily="50" charset="0"/>
              </a:rPr>
              <a:t>Where in work/life have you confronted an unhealthy pattern?</a:t>
            </a:r>
          </a:p>
        </p:txBody>
      </p:sp>
    </p:spTree>
    <p:extLst>
      <p:ext uri="{BB962C8B-B14F-4D97-AF65-F5344CB8AC3E}">
        <p14:creationId xmlns:p14="http://schemas.microsoft.com/office/powerpoint/2010/main" val="406331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F37947-2402-4C8A-9BFC-8F88D8FD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Emerging Stronger from Challenges and Uncertainty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0E8FDE-1F60-4FB2-905B-C79555A6F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241" y="6425293"/>
            <a:ext cx="572589" cy="396407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31F56C1-6863-4E27-8A53-E99F81AED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09445"/>
            <a:ext cx="12192000" cy="152400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095FEE8-CFCD-46EE-A448-FCA043E994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851787"/>
              </p:ext>
            </p:extLst>
          </p:nvPr>
        </p:nvGraphicFramePr>
        <p:xfrm>
          <a:off x="1874211" y="40822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57958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waterfall over some water&#10;&#10;Description automatically generated">
            <a:extLst>
              <a:ext uri="{FF2B5EF4-FFF2-40B4-BE49-F238E27FC236}">
                <a16:creationId xmlns:a16="http://schemas.microsoft.com/office/drawing/2014/main" id="{FEFB64EF-300C-4C58-98C2-4C36AE3EA5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5" b="318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98CD5A-9E76-47E0-8D0E-CA1B9AE8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dirty="0"/>
              <a:t>Concentrate on the green leaves. Release the red.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C69D5-F455-480F-B5DE-7EF44E1F3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latin typeface="Sanchez Slab Light" panose="02000000000000000000" pitchFamily="50" charset="0"/>
                <a:ea typeface="+mn-ea"/>
                <a:cs typeface="+mn-cs"/>
              </a:rPr>
              <a:t>…and let the red leaves float by</a:t>
            </a:r>
          </a:p>
        </p:txBody>
      </p:sp>
    </p:spTree>
    <p:extLst>
      <p:ext uri="{BB962C8B-B14F-4D97-AF65-F5344CB8AC3E}">
        <p14:creationId xmlns:p14="http://schemas.microsoft.com/office/powerpoint/2010/main" val="20570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F37947-2402-4C8A-9BFC-8F88D8FD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Emerging Stronger from Challenges and Uncertainty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0E8FDE-1F60-4FB2-905B-C79555A6F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241" y="6425293"/>
            <a:ext cx="572589" cy="396407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31F56C1-6863-4E27-8A53-E99F81AED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09445"/>
            <a:ext cx="12192000" cy="152400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095FEE8-CFCD-46EE-A448-FCA043E994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2154859"/>
              </p:ext>
            </p:extLst>
          </p:nvPr>
        </p:nvGraphicFramePr>
        <p:xfrm>
          <a:off x="1874211" y="40822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56663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wo people talking&#10;&#10;Description automatically generated with low confidence">
            <a:extLst>
              <a:ext uri="{FF2B5EF4-FFF2-40B4-BE49-F238E27FC236}">
                <a16:creationId xmlns:a16="http://schemas.microsoft.com/office/drawing/2014/main" id="{8B32294D-BDA4-44D2-BAEB-A976E07551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98CD5A-9E76-47E0-8D0E-CA1B9AE8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9762" y="3289737"/>
            <a:ext cx="4848229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>
                <a:solidFill>
                  <a:schemeClr val="tx1"/>
                </a:solidFill>
              </a:rPr>
              <a:t>1. When I see you doing…</a:t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sz="3100" dirty="0">
                <a:solidFill>
                  <a:schemeClr val="tx1"/>
                </a:solidFill>
              </a:rPr>
              <a:t>2. I feel…</a:t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sz="3100" dirty="0">
                <a:solidFill>
                  <a:schemeClr val="tx1"/>
                </a:solidFill>
              </a:rPr>
              <a:t>3. Because I value…</a:t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sz="3100" dirty="0">
                <a:solidFill>
                  <a:schemeClr val="tx1"/>
                </a:solidFill>
              </a:rPr>
              <a:t>4. So would you consider…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1C8A531F-FA07-48F3-A3BB-CC838B298504}"/>
              </a:ext>
            </a:extLst>
          </p:cNvPr>
          <p:cNvSpPr txBox="1">
            <a:spLocks/>
          </p:cNvSpPr>
          <p:nvPr/>
        </p:nvSpPr>
        <p:spPr>
          <a:xfrm>
            <a:off x="303636" y="3289737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NeueHaasGroteskDisp Std" panose="020B0804020202020204" pitchFamily="34" charset="0"/>
                <a:ea typeface="+mj-ea"/>
                <a:cs typeface="+mj-cs"/>
              </a:defRPr>
            </a:lvl1pPr>
          </a:lstStyle>
          <a:p>
            <a:r>
              <a:rPr lang="en-US" sz="3100" dirty="0">
                <a:solidFill>
                  <a:schemeClr val="tx1"/>
                </a:solidFill>
              </a:rPr>
              <a:t>1. Observation</a:t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sz="3100" dirty="0">
                <a:solidFill>
                  <a:schemeClr val="tx1"/>
                </a:solidFill>
              </a:rPr>
              <a:t>2. Feeling</a:t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sz="3100" dirty="0">
                <a:solidFill>
                  <a:schemeClr val="tx1"/>
                </a:solidFill>
              </a:rPr>
              <a:t>3. Value</a:t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sz="3100" dirty="0">
                <a:solidFill>
                  <a:schemeClr val="tx1"/>
                </a:solidFill>
              </a:rPr>
              <a:t>4. Request</a:t>
            </a:r>
          </a:p>
        </p:txBody>
      </p:sp>
    </p:spTree>
    <p:extLst>
      <p:ext uri="{BB962C8B-B14F-4D97-AF65-F5344CB8AC3E}">
        <p14:creationId xmlns:p14="http://schemas.microsoft.com/office/powerpoint/2010/main" val="24239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F37947-2402-4C8A-9BFC-8F88D8FD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Emerging Stronger from Challenges and Uncertainty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0E8FDE-1F60-4FB2-905B-C79555A6F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241" y="6425293"/>
            <a:ext cx="572589" cy="396407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31F56C1-6863-4E27-8A53-E99F81AED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09445"/>
            <a:ext cx="12192000" cy="152400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095FEE8-CFCD-46EE-A448-FCA043E994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422298"/>
              </p:ext>
            </p:extLst>
          </p:nvPr>
        </p:nvGraphicFramePr>
        <p:xfrm>
          <a:off x="1874211" y="40822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86649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E3A70F-5742-4C50-B1A6-53542D0A3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F37947-2402-4C8A-9BFC-8F88D8FD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223" y="5317240"/>
            <a:ext cx="5638800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Everyone has patterns.</a:t>
            </a:r>
          </a:p>
        </p:txBody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BCE95547-8EAE-4ED4-A7B8-860C1D0548EF}"/>
              </a:ext>
            </a:extLst>
          </p:cNvPr>
          <p:cNvSpPr txBox="1">
            <a:spLocks/>
          </p:cNvSpPr>
          <p:nvPr/>
        </p:nvSpPr>
        <p:spPr>
          <a:xfrm>
            <a:off x="6146151" y="5314149"/>
            <a:ext cx="4734046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NeueHaasGroteskDisp Std" panose="020B08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Some get us stuck.</a:t>
            </a:r>
          </a:p>
        </p:txBody>
      </p:sp>
    </p:spTree>
    <p:extLst>
      <p:ext uri="{BB962C8B-B14F-4D97-AF65-F5344CB8AC3E}">
        <p14:creationId xmlns:p14="http://schemas.microsoft.com/office/powerpoint/2010/main" val="13783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98CD5A-9E76-47E0-8D0E-CA1B9AE8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0"/>
            <a:ext cx="9681882" cy="129490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Where could you keep going to the back of the line?</a:t>
            </a:r>
          </a:p>
        </p:txBody>
      </p:sp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945CE38E-2290-4EAD-9A80-F919ADE075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6589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F37947-2402-4C8A-9BFC-8F88D8FD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Emerging Stronger from Challenges and Uncertainty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0E8FDE-1F60-4FB2-905B-C79555A6F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241" y="6425293"/>
            <a:ext cx="572589" cy="396407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31F56C1-6863-4E27-8A53-E99F81AED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09445"/>
            <a:ext cx="12192000" cy="152400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095FEE8-CFCD-46EE-A448-FCA043E994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5677279"/>
              </p:ext>
            </p:extLst>
          </p:nvPr>
        </p:nvGraphicFramePr>
        <p:xfrm>
          <a:off x="1874211" y="40822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25263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essert&#10;&#10;Description automatically generated">
            <a:extLst>
              <a:ext uri="{FF2B5EF4-FFF2-40B4-BE49-F238E27FC236}">
                <a16:creationId xmlns:a16="http://schemas.microsoft.com/office/drawing/2014/main" id="{1207325F-23EB-4C32-AF3F-F9728DA465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98CD5A-9E76-47E0-8D0E-CA1B9AE8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 foundation is a nourished and vigilant mind.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54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F37947-2402-4C8A-9BFC-8F88D8FD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Emerging Stronger from Challenges and Uncertainty</a:t>
            </a:r>
            <a:endParaRPr lang="en-US" sz="2700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0E8FDE-1F60-4FB2-905B-C79555A6F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241" y="6425293"/>
            <a:ext cx="572589" cy="396407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31F56C1-6863-4E27-8A53-E99F81AED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09445"/>
            <a:ext cx="12192000" cy="152400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095FEE8-CFCD-46EE-A448-FCA043E99467}"/>
              </a:ext>
            </a:extLst>
          </p:cNvPr>
          <p:cNvGraphicFramePr/>
          <p:nvPr/>
        </p:nvGraphicFramePr>
        <p:xfrm>
          <a:off x="1874211" y="40822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84575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A6FD4E0-4857-45A2-B249-73A53AF10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9" name="Straight Connector 2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697CE1-CF9E-4A20-95A3-4E6239501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" y="-758739"/>
            <a:ext cx="9472362" cy="550399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28600" indent="0">
              <a:buNone/>
            </a:pPr>
            <a:r>
              <a:rPr lang="en-US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To have healthier thoughts, relationships, ego, and operations…</a:t>
            </a:r>
            <a:endParaRPr lang="en-US" sz="2000" dirty="0">
              <a:solidFill>
                <a:srgbClr val="FFFFFF"/>
              </a:solidFill>
              <a:latin typeface="Sanchez Slab Light" panose="02000000000000000000" pitchFamily="50" charset="0"/>
              <a:ea typeface="+mn-ea"/>
              <a:cs typeface="+mn-cs"/>
            </a:endParaRPr>
          </a:p>
          <a:p>
            <a:pPr marL="742950" indent="-514350"/>
            <a:r>
              <a:rPr lang="en-US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Interrogate your thoughts to discern what’s true</a:t>
            </a:r>
          </a:p>
          <a:p>
            <a:pPr marL="742950" indent="-514350"/>
            <a:r>
              <a:rPr lang="en-US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Don’t avoid, instead be curious</a:t>
            </a:r>
          </a:p>
          <a:p>
            <a:pPr marL="742950" indent="-514350"/>
            <a:r>
              <a:rPr lang="en-US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Solidify who you are apart from others</a:t>
            </a:r>
          </a:p>
          <a:p>
            <a:pPr marL="742950" indent="-514350"/>
            <a:r>
              <a:rPr lang="en-US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Manage your energy to be your best self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55767750-09B6-4709-9A6F-930913EEFBBD}"/>
              </a:ext>
            </a:extLst>
          </p:cNvPr>
          <p:cNvSpPr txBox="1">
            <a:spLocks/>
          </p:cNvSpPr>
          <p:nvPr/>
        </p:nvSpPr>
        <p:spPr>
          <a:xfrm>
            <a:off x="7767375" y="2132156"/>
            <a:ext cx="4416656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NeueHaasGroteskDisp Std" panose="020B08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Key Takeaways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79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E3A70F-5742-4C50-B1A6-53542D0A3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F37947-2402-4C8A-9BFC-8F88D8FD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Getting stuck isn’t the end.</a:t>
            </a:r>
          </a:p>
        </p:txBody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096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body of water&#10;&#10;Description automatically generated">
            <a:extLst>
              <a:ext uri="{FF2B5EF4-FFF2-40B4-BE49-F238E27FC236}">
                <a16:creationId xmlns:a16="http://schemas.microsoft.com/office/drawing/2014/main" id="{1E3F8BE8-9614-4B21-A9EC-20D514F50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F37947-2402-4C8A-9BFC-8F88D8FD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68" y="5317240"/>
            <a:ext cx="11713579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We have the ability to grow.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976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D18831-1DD5-46E6-9738-ABB5C0D44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7682" y="1527858"/>
            <a:ext cx="4896090" cy="4425072"/>
          </a:xfrm>
        </p:spPr>
        <p:txBody>
          <a:bodyPr anchor="t">
            <a:noAutofit/>
          </a:bodyPr>
          <a:lstStyle/>
          <a:p>
            <a:r>
              <a:rPr lang="en-US" sz="2000" dirty="0"/>
              <a:t>FOUR PATTERNS OF HEALTHY PEOPLE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C016E1C-F44A-492C-9F86-2388492C9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513" y="1937064"/>
            <a:ext cx="3958973" cy="4015866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7EB5863-7DBB-4436-959F-19C92A96B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44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ridge over a body of water&#10;&#10;Description automatically generated">
            <a:extLst>
              <a:ext uri="{FF2B5EF4-FFF2-40B4-BE49-F238E27FC236}">
                <a16:creationId xmlns:a16="http://schemas.microsoft.com/office/drawing/2014/main" id="{603BA674-E713-4A95-8E71-79073339B9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8" b="57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8777174F-BCDB-4432-8776-7EBEA6C36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894" y="5868364"/>
            <a:ext cx="10093125" cy="775243"/>
          </a:xfrm>
        </p:spPr>
        <p:txBody>
          <a:bodyPr/>
          <a:lstStyle/>
          <a:p>
            <a:pPr algn="ctr"/>
            <a:r>
              <a:rPr lang="en-US" dirty="0"/>
              <a:t>Your strengths got you here.</a:t>
            </a:r>
          </a:p>
        </p:txBody>
      </p:sp>
    </p:spTree>
    <p:extLst>
      <p:ext uri="{BB962C8B-B14F-4D97-AF65-F5344CB8AC3E}">
        <p14:creationId xmlns:p14="http://schemas.microsoft.com/office/powerpoint/2010/main" val="1115808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A6FD4E0-4857-45A2-B249-73A53AF10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9" name="Straight Connector 2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697CE1-CF9E-4A20-95A3-4E6239501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9178"/>
            <a:ext cx="9329195" cy="50336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Desire to please others may create anxiety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Self-discipline can lead to self-</a:t>
            </a:r>
            <a:r>
              <a:rPr lang="en-US" sz="2400" dirty="0" err="1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centerdness</a:t>
            </a:r>
            <a:endParaRPr lang="en-US" sz="2400" dirty="0">
              <a:solidFill>
                <a:srgbClr val="FFFFFF"/>
              </a:solidFill>
              <a:latin typeface="Sanchez Slab Light" panose="02000000000000000000" pitchFamily="50" charset="0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Loyalty might produce cultural bias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Hard work may drive identity attachments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Selflessness could lead to rescuing and approval 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55767750-09B6-4709-9A6F-930913EEFBBD}"/>
              </a:ext>
            </a:extLst>
          </p:cNvPr>
          <p:cNvSpPr txBox="1">
            <a:spLocks/>
          </p:cNvSpPr>
          <p:nvPr/>
        </p:nvSpPr>
        <p:spPr>
          <a:xfrm>
            <a:off x="7767375" y="2132156"/>
            <a:ext cx="4416656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NeueHaasGroteskDisp Std" panose="020B08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Which of your strengths do you overuse?</a:t>
            </a:r>
          </a:p>
        </p:txBody>
      </p:sp>
    </p:spTree>
    <p:extLst>
      <p:ext uri="{BB962C8B-B14F-4D97-AF65-F5344CB8AC3E}">
        <p14:creationId xmlns:p14="http://schemas.microsoft.com/office/powerpoint/2010/main" val="314408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C85473C-23D1-4F53-89BF-706524E426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" b="4586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81968ED-1C71-49EE-90A2-8D2416A64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8557" y="2004715"/>
            <a:ext cx="7037407" cy="50336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28600" indent="0" algn="ctr">
              <a:buNone/>
            </a:pPr>
            <a:r>
              <a:rPr lang="en-US" sz="4000" dirty="0">
                <a:solidFill>
                  <a:srgbClr val="FFFFFF"/>
                </a:solidFill>
                <a:latin typeface="Sanchez Slab Light" panose="02000000000000000000" pitchFamily="50" charset="0"/>
              </a:rPr>
              <a:t>How do you know if you’re stuck?</a:t>
            </a:r>
          </a:p>
        </p:txBody>
      </p:sp>
    </p:spTree>
    <p:extLst>
      <p:ext uri="{BB962C8B-B14F-4D97-AF65-F5344CB8AC3E}">
        <p14:creationId xmlns:p14="http://schemas.microsoft.com/office/powerpoint/2010/main" val="68466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C85473C-23D1-4F53-89BF-706524E426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" b="45860"/>
          <a:stretch/>
        </p:blipFill>
        <p:spPr>
          <a:xfrm>
            <a:off x="-3048" y="10"/>
            <a:ext cx="12191999" cy="6857990"/>
          </a:xfrm>
          <a:prstGeom prst="rect">
            <a:avLst/>
          </a:prstGeom>
          <a:effectLst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B7BD68-3FD3-46FC-81CD-4ACE87B54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390811"/>
            <a:ext cx="5225143" cy="712990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0" dirty="0">
                <a:solidFill>
                  <a:srgbClr val="FFFFFF"/>
                </a:solidFill>
                <a:latin typeface="Sanchez Slab Light" panose="02000000000000000000" pitchFamily="50" charset="0"/>
              </a:rPr>
              <a:t>Attachments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BD32F7D9-F0CC-4499-8740-804586F39A4E}"/>
              </a:ext>
            </a:extLst>
          </p:cNvPr>
          <p:cNvSpPr txBox="1">
            <a:spLocks/>
          </p:cNvSpPr>
          <p:nvPr/>
        </p:nvSpPr>
        <p:spPr>
          <a:xfrm>
            <a:off x="8159932" y="1761633"/>
            <a:ext cx="5225143" cy="71299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NeueHaasGroteskDisp Std" panose="020B08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0" dirty="0">
                <a:solidFill>
                  <a:srgbClr val="FFFFFF"/>
                </a:solidFill>
                <a:latin typeface="Sanchez Slab Light" panose="02000000000000000000" pitchFamily="50" charset="0"/>
              </a:rPr>
              <a:t>Addiction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89DA8686-F3E8-4450-BA1E-63327E3533AA}"/>
              </a:ext>
            </a:extLst>
          </p:cNvPr>
          <p:cNvSpPr txBox="1">
            <a:spLocks/>
          </p:cNvSpPr>
          <p:nvPr/>
        </p:nvSpPr>
        <p:spPr>
          <a:xfrm>
            <a:off x="-931818" y="1415084"/>
            <a:ext cx="5225143" cy="71299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NeueHaasGroteskDisp Std" panose="020B08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0" dirty="0">
                <a:solidFill>
                  <a:srgbClr val="FFFFFF"/>
                </a:solidFill>
                <a:latin typeface="Sanchez Slab Light" panose="02000000000000000000" pitchFamily="50" charset="0"/>
              </a:rPr>
              <a:t>Triggers</a:t>
            </a: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628FAB2E-B0EC-4C71-9E51-9C69B0564175}"/>
              </a:ext>
            </a:extLst>
          </p:cNvPr>
          <p:cNvSpPr txBox="1">
            <a:spLocks/>
          </p:cNvSpPr>
          <p:nvPr/>
        </p:nvSpPr>
        <p:spPr>
          <a:xfrm>
            <a:off x="6905897" y="390811"/>
            <a:ext cx="5225143" cy="71299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NeueHaasGroteskDisp Std" panose="020B08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0" dirty="0">
                <a:solidFill>
                  <a:srgbClr val="FFFFFF"/>
                </a:solidFill>
                <a:latin typeface="Sanchez Slab Light" panose="02000000000000000000" pitchFamily="50" charset="0"/>
              </a:rPr>
              <a:t>Exhausted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5A5CF24A-8F15-4671-A0F0-B12F707DFE94}"/>
              </a:ext>
            </a:extLst>
          </p:cNvPr>
          <p:cNvSpPr txBox="1">
            <a:spLocks/>
          </p:cNvSpPr>
          <p:nvPr/>
        </p:nvSpPr>
        <p:spPr>
          <a:xfrm>
            <a:off x="1339598" y="5925109"/>
            <a:ext cx="5225143" cy="71299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NeueHaasGroteskDisp Std" panose="020B08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0" dirty="0">
                <a:solidFill>
                  <a:srgbClr val="FFFFFF"/>
                </a:solidFill>
                <a:latin typeface="Sanchez Slab Light" panose="02000000000000000000" pitchFamily="50" charset="0"/>
              </a:rPr>
              <a:t>Recurring Conflict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B21E864F-5743-4264-8ECD-37CCA94DDFFB}"/>
              </a:ext>
            </a:extLst>
          </p:cNvPr>
          <p:cNvSpPr txBox="1">
            <a:spLocks/>
          </p:cNvSpPr>
          <p:nvPr/>
        </p:nvSpPr>
        <p:spPr>
          <a:xfrm>
            <a:off x="705072" y="4766709"/>
            <a:ext cx="5225143" cy="71299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NeueHaasGroteskDisp Std" panose="020B08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0" dirty="0">
                <a:solidFill>
                  <a:srgbClr val="FFFFFF"/>
                </a:solidFill>
                <a:latin typeface="Sanchez Slab Light" panose="02000000000000000000" pitchFamily="50" charset="0"/>
              </a:rPr>
              <a:t>Over-Functioning</a:t>
            </a: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DC522629-7D60-4053-839E-02D35130F183}"/>
              </a:ext>
            </a:extLst>
          </p:cNvPr>
          <p:cNvSpPr txBox="1">
            <a:spLocks/>
          </p:cNvSpPr>
          <p:nvPr/>
        </p:nvSpPr>
        <p:spPr>
          <a:xfrm>
            <a:off x="5930215" y="5531273"/>
            <a:ext cx="4302034" cy="71299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NeueHaasGroteskDisp Std" panose="020B08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0" dirty="0">
                <a:solidFill>
                  <a:srgbClr val="FFFFFF"/>
                </a:solidFill>
                <a:latin typeface="Sanchez Slab Light" panose="02000000000000000000" pitchFamily="50" charset="0"/>
              </a:rPr>
              <a:t>Anxiety/Depression</a:t>
            </a:r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762D3066-6B76-4780-8471-9ECCA4ED00D3}"/>
              </a:ext>
            </a:extLst>
          </p:cNvPr>
          <p:cNvSpPr txBox="1">
            <a:spLocks/>
          </p:cNvSpPr>
          <p:nvPr/>
        </p:nvSpPr>
        <p:spPr>
          <a:xfrm>
            <a:off x="6770914" y="4656758"/>
            <a:ext cx="5225143" cy="71299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NeueHaasGroteskDisp Std" panose="020B08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0" dirty="0">
                <a:solidFill>
                  <a:srgbClr val="FFFFFF"/>
                </a:solidFill>
                <a:latin typeface="Sanchez Slab Light" panose="02000000000000000000" pitchFamily="50" charset="0"/>
              </a:rPr>
              <a:t>Self-</a:t>
            </a:r>
            <a:r>
              <a:rPr lang="en-US" sz="3600" b="0" dirty="0" err="1">
                <a:solidFill>
                  <a:srgbClr val="FFFFFF"/>
                </a:solidFill>
                <a:latin typeface="Sanchez Slab Light" panose="02000000000000000000" pitchFamily="50" charset="0"/>
              </a:rPr>
              <a:t>Centerdness</a:t>
            </a:r>
            <a:endParaRPr lang="en-US" sz="3600" b="0" dirty="0">
              <a:solidFill>
                <a:srgbClr val="FFFFFF"/>
              </a:solidFill>
              <a:latin typeface="Sanchez Slab Light" panose="02000000000000000000" pitchFamily="50" charset="0"/>
            </a:endParaRP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C6A935C7-3594-4C6B-8CB0-5A046A60E368}"/>
              </a:ext>
            </a:extLst>
          </p:cNvPr>
          <p:cNvSpPr txBox="1">
            <a:spLocks/>
          </p:cNvSpPr>
          <p:nvPr/>
        </p:nvSpPr>
        <p:spPr>
          <a:xfrm>
            <a:off x="867808" y="2636148"/>
            <a:ext cx="5225143" cy="71299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NeueHaasGroteskDisp Std" panose="020B08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0" dirty="0">
                <a:solidFill>
                  <a:srgbClr val="FFFFFF"/>
                </a:solidFill>
                <a:latin typeface="Sanchez Slab Light" panose="02000000000000000000" pitchFamily="50" charset="0"/>
              </a:rPr>
              <a:t>Lack of Discipline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172532A1-EEE9-4FF3-B33A-0BF5B79A3407}"/>
              </a:ext>
            </a:extLst>
          </p:cNvPr>
          <p:cNvSpPr txBox="1">
            <a:spLocks/>
          </p:cNvSpPr>
          <p:nvPr/>
        </p:nvSpPr>
        <p:spPr>
          <a:xfrm>
            <a:off x="4293325" y="3631137"/>
            <a:ext cx="5225143" cy="71299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NeueHaasGroteskDisp Std" panose="020B08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0" dirty="0">
                <a:solidFill>
                  <a:srgbClr val="FFFFFF"/>
                </a:solidFill>
                <a:latin typeface="Sanchez Slab Light" panose="02000000000000000000" pitchFamily="50" charset="0"/>
              </a:rPr>
              <a:t>Fear</a:t>
            </a:r>
          </a:p>
        </p:txBody>
      </p:sp>
    </p:spTree>
    <p:extLst>
      <p:ext uri="{BB962C8B-B14F-4D97-AF65-F5344CB8AC3E}">
        <p14:creationId xmlns:p14="http://schemas.microsoft.com/office/powerpoint/2010/main" val="375872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9" grpId="0"/>
      <p:bldP spid="20" grpId="0"/>
      <p:bldP spid="22" grpId="0"/>
      <p:bldP spid="24" grpId="0"/>
      <p:bldP spid="25" grpId="0"/>
      <p:bldP spid="26" grpId="0"/>
      <p:bldP spid="27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rock&#10;&#10;Description automatically generated">
            <a:extLst>
              <a:ext uri="{FF2B5EF4-FFF2-40B4-BE49-F238E27FC236}">
                <a16:creationId xmlns:a16="http://schemas.microsoft.com/office/drawing/2014/main" id="{E3ACF237-1566-4CD4-A7E7-F34F137AD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" b="1517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E89E8D-57BE-4DA6-A8CA-6587FB9D8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65786"/>
            <a:ext cx="6357258" cy="50336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“I can’t”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“It will always be this way.”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“I’m just so… She’s just so…”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“That’s the way it is.”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“I know this already.”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3585A2B-329D-4984-97FB-6B7B42A1E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94" y="5320142"/>
            <a:ext cx="11210925" cy="7419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We default to a fixed narrative.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0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rock&#10;&#10;Description automatically generated">
            <a:extLst>
              <a:ext uri="{FF2B5EF4-FFF2-40B4-BE49-F238E27FC236}">
                <a16:creationId xmlns:a16="http://schemas.microsoft.com/office/drawing/2014/main" id="{E3ACF237-1566-4CD4-A7E7-F34F137AD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" b="1517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E89E8D-57BE-4DA6-A8CA-6587FB9D8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65786"/>
            <a:ext cx="6357258" cy="50336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“I can’t”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“It will always be this way.”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“I’m just so… She’s just so…”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“That’s the way it is.”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“I know this already.”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3585A2B-329D-4984-97FB-6B7B42A1E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442" y="5320142"/>
            <a:ext cx="11210925" cy="7419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Joy and impact depend on a transformation narrative.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8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rock&#10;&#10;Description automatically generated">
            <a:extLst>
              <a:ext uri="{FF2B5EF4-FFF2-40B4-BE49-F238E27FC236}">
                <a16:creationId xmlns:a16="http://schemas.microsoft.com/office/drawing/2014/main" id="{E3ACF237-1566-4CD4-A7E7-F34F137AD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" b="1517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E89E8D-57BE-4DA6-A8CA-6587FB9D8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65786"/>
            <a:ext cx="6357258" cy="50336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FFFFFF"/>
                </a:solidFill>
                <a:latin typeface="Sanchez Slab Light" panose="02000000000000000000" pitchFamily="50" charset="0"/>
              </a:rPr>
              <a:t>“I’ll try”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“It will always be this way.”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“I’m just so…</a:t>
            </a: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</a:rPr>
              <a:t> She’s just so…</a:t>
            </a: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  <a:ea typeface="+mn-ea"/>
                <a:cs typeface="+mn-cs"/>
              </a:rPr>
              <a:t>“That’s the way it is.”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FF"/>
                </a:solidFill>
                <a:latin typeface="Sanchez Slab Light" panose="02000000000000000000" pitchFamily="50" charset="0"/>
              </a:rPr>
              <a:t>“I know this already.”</a:t>
            </a:r>
            <a:endParaRPr lang="en-US" sz="3600" dirty="0">
              <a:solidFill>
                <a:srgbClr val="FFFFFF"/>
              </a:solidFill>
              <a:latin typeface="Sanchez Slab Light" panose="02000000000000000000" pitchFamily="50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AB2A919-402D-48B4-85E1-2F42ECB02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94" y="5320142"/>
            <a:ext cx="11210925" cy="7419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Joy and impact depend on a transformation narrative.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731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our Patterns">
      <a:dk1>
        <a:srgbClr val="00072D"/>
      </a:dk1>
      <a:lt1>
        <a:srgbClr val="FFFFFF"/>
      </a:lt1>
      <a:dk2>
        <a:srgbClr val="44546A"/>
      </a:dk2>
      <a:lt2>
        <a:srgbClr val="F2F2F2"/>
      </a:lt2>
      <a:accent1>
        <a:srgbClr val="0E6BA8"/>
      </a:accent1>
      <a:accent2>
        <a:srgbClr val="A6E1FA"/>
      </a:accent2>
      <a:accent3>
        <a:srgbClr val="0A2472"/>
      </a:accent3>
      <a:accent4>
        <a:srgbClr val="001C55"/>
      </a:accent4>
      <a:accent5>
        <a:srgbClr val="5B9BD5"/>
      </a:accent5>
      <a:accent6>
        <a:srgbClr val="05ABEC"/>
      </a:accent6>
      <a:hlink>
        <a:srgbClr val="FFA630"/>
      </a:hlink>
      <a:folHlink>
        <a:srgbClr val="E63946"/>
      </a:folHlink>
    </a:clrScheme>
    <a:fontScheme name="Four Patterns">
      <a:majorFont>
        <a:latin typeface="Brandon Grotesque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eal Palle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84C44C"/>
      </a:accent1>
      <a:accent2>
        <a:srgbClr val="008F55"/>
      </a:accent2>
      <a:accent3>
        <a:srgbClr val="00B6B4"/>
      </a:accent3>
      <a:accent4>
        <a:srgbClr val="000000"/>
      </a:accent4>
      <a:accent5>
        <a:srgbClr val="84C44C"/>
      </a:accent5>
      <a:accent6>
        <a:srgbClr val="00B6B4"/>
      </a:accent6>
      <a:hlink>
        <a:srgbClr val="008F55"/>
      </a:hlink>
      <a:folHlink>
        <a:srgbClr val="008F5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4812</TotalTime>
  <Words>657</Words>
  <Application>Microsoft Office PowerPoint</Application>
  <PresentationFormat>Widescreen</PresentationFormat>
  <Paragraphs>153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Calibri</vt:lpstr>
      <vt:lpstr>Sanchez Slab Light</vt:lpstr>
      <vt:lpstr>Brandon Grotesque Bold</vt:lpstr>
      <vt:lpstr>Arial</vt:lpstr>
      <vt:lpstr>NeueHaasGroteskDisp Std</vt:lpstr>
      <vt:lpstr>Open Sans</vt:lpstr>
      <vt:lpstr>Office Theme</vt:lpstr>
      <vt:lpstr>Office Theme</vt:lpstr>
      <vt:lpstr>FOUR PATTERNS OF HEALTHY PEOPLE</vt:lpstr>
      <vt:lpstr>Everyone has patterns.</vt:lpstr>
      <vt:lpstr>Your strengths got you here.</vt:lpstr>
      <vt:lpstr>PowerPoint Presentation</vt:lpstr>
      <vt:lpstr>PowerPoint Presentation</vt:lpstr>
      <vt:lpstr>Attachments</vt:lpstr>
      <vt:lpstr>We default to a fixed narrative.</vt:lpstr>
      <vt:lpstr>Joy and impact depend on a transformation narrative.</vt:lpstr>
      <vt:lpstr>Joy and impact depend on a transformation narrative.</vt:lpstr>
      <vt:lpstr>Joy and impact depend on a transformation narrative.</vt:lpstr>
      <vt:lpstr>Joy and impact depend on a transformation narrative.</vt:lpstr>
      <vt:lpstr>Joy and impact depend on a transformation narrative.</vt:lpstr>
      <vt:lpstr>Patterns are inevitable. Growth is optional.</vt:lpstr>
      <vt:lpstr>PowerPoint Presentation</vt:lpstr>
      <vt:lpstr>Emerging Stronger from Challenges and Uncertainty</vt:lpstr>
      <vt:lpstr>Concentrate on the green leaves. Release the red.</vt:lpstr>
      <vt:lpstr>Emerging Stronger from Challenges and Uncertainty</vt:lpstr>
      <vt:lpstr>1. When I see you doing… 2. I feel… 3. Because I value… 4. So would you consider…</vt:lpstr>
      <vt:lpstr>Emerging Stronger from Challenges and Uncertainty</vt:lpstr>
      <vt:lpstr>Where could you keep going to the back of the line?</vt:lpstr>
      <vt:lpstr>Emerging Stronger from Challenges and Uncertainty</vt:lpstr>
      <vt:lpstr>The foundation is a nourished and vigilant mind.</vt:lpstr>
      <vt:lpstr>Emerging Stronger from Challenges and Uncertainty</vt:lpstr>
      <vt:lpstr>PowerPoint Presentation</vt:lpstr>
      <vt:lpstr>Getting stuck isn’t the end.</vt:lpstr>
      <vt:lpstr>We have the ability to grow.</vt:lpstr>
      <vt:lpstr>FOUR PATTERNS OF HEALTHY PEOPLE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SUSTAIN YOUR LEADERSHIP IMPACT</dc:title>
  <dc:creator>Matt Norman</dc:creator>
  <cp:lastModifiedBy>Matt Norman</cp:lastModifiedBy>
  <cp:revision>23</cp:revision>
  <cp:lastPrinted>2021-05-03T14:18:33Z</cp:lastPrinted>
  <dcterms:created xsi:type="dcterms:W3CDTF">2020-09-23T19:42:09Z</dcterms:created>
  <dcterms:modified xsi:type="dcterms:W3CDTF">2021-05-18T18:10:33Z</dcterms:modified>
</cp:coreProperties>
</file>